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798"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d Teacher" userId="0c105b2c-b551-467a-8f28-b7f95acd1513" providerId="ADAL" clId="{21CDF461-E4A0-478D-84A1-F43AF247A6C7}"/>
    <pc:docChg chg="custSel modSld">
      <pc:chgData name="Head Teacher" userId="0c105b2c-b551-467a-8f28-b7f95acd1513" providerId="ADAL" clId="{21CDF461-E4A0-478D-84A1-F43AF247A6C7}" dt="2026-10-07T09:46:29.394" v="117" actId="20577"/>
      <pc:docMkLst>
        <pc:docMk/>
      </pc:docMkLst>
      <pc:sldChg chg="modSp mod">
        <pc:chgData name="Head Teacher" userId="0c105b2c-b551-467a-8f28-b7f95acd1513" providerId="ADAL" clId="{21CDF461-E4A0-478D-84A1-F43AF247A6C7}" dt="2026-10-07T09:44:46.712" v="18" actId="1076"/>
        <pc:sldMkLst>
          <pc:docMk/>
          <pc:sldMk cId="0" sldId="266"/>
        </pc:sldMkLst>
        <pc:spChg chg="mod">
          <ac:chgData name="Head Teacher" userId="0c105b2c-b551-467a-8f28-b7f95acd1513" providerId="ADAL" clId="{21CDF461-E4A0-478D-84A1-F43AF247A6C7}" dt="2026-10-07T09:44:46.712" v="18" actId="1076"/>
          <ac:spMkLst>
            <pc:docMk/>
            <pc:sldMk cId="0" sldId="266"/>
            <ac:spMk id="2" creationId="{00000000-0000-0000-0000-000000000000}"/>
          </ac:spMkLst>
        </pc:spChg>
      </pc:sldChg>
      <pc:sldChg chg="modSp mod">
        <pc:chgData name="Head Teacher" userId="0c105b2c-b551-467a-8f28-b7f95acd1513" providerId="ADAL" clId="{21CDF461-E4A0-478D-84A1-F43AF247A6C7}" dt="2026-10-07T09:45:14.239" v="58" actId="20577"/>
        <pc:sldMkLst>
          <pc:docMk/>
          <pc:sldMk cId="0" sldId="267"/>
        </pc:sldMkLst>
        <pc:spChg chg="mod">
          <ac:chgData name="Head Teacher" userId="0c105b2c-b551-467a-8f28-b7f95acd1513" providerId="ADAL" clId="{21CDF461-E4A0-478D-84A1-F43AF247A6C7}" dt="2026-10-07T09:45:14.239" v="58" actId="20577"/>
          <ac:spMkLst>
            <pc:docMk/>
            <pc:sldMk cId="0" sldId="267"/>
            <ac:spMk id="2" creationId="{00000000-0000-0000-0000-000000000000}"/>
          </ac:spMkLst>
        </pc:spChg>
      </pc:sldChg>
      <pc:sldChg chg="modSp mod">
        <pc:chgData name="Head Teacher" userId="0c105b2c-b551-467a-8f28-b7f95acd1513" providerId="ADAL" clId="{21CDF461-E4A0-478D-84A1-F43AF247A6C7}" dt="2026-10-07T09:45:30.479" v="65" actId="20577"/>
        <pc:sldMkLst>
          <pc:docMk/>
          <pc:sldMk cId="0" sldId="274"/>
        </pc:sldMkLst>
        <pc:spChg chg="mod">
          <ac:chgData name="Head Teacher" userId="0c105b2c-b551-467a-8f28-b7f95acd1513" providerId="ADAL" clId="{21CDF461-E4A0-478D-84A1-F43AF247A6C7}" dt="2026-10-07T09:45:30.479" v="65" actId="20577"/>
          <ac:spMkLst>
            <pc:docMk/>
            <pc:sldMk cId="0" sldId="274"/>
            <ac:spMk id="3" creationId="{00000000-0000-0000-0000-000000000000}"/>
          </ac:spMkLst>
        </pc:spChg>
      </pc:sldChg>
      <pc:sldChg chg="modSp mod">
        <pc:chgData name="Head Teacher" userId="0c105b2c-b551-467a-8f28-b7f95acd1513" providerId="ADAL" clId="{21CDF461-E4A0-478D-84A1-F43AF247A6C7}" dt="2026-10-07T09:46:29.394" v="117" actId="20577"/>
        <pc:sldMkLst>
          <pc:docMk/>
          <pc:sldMk cId="0" sldId="281"/>
        </pc:sldMkLst>
        <pc:spChg chg="mod">
          <ac:chgData name="Head Teacher" userId="0c105b2c-b551-467a-8f28-b7f95acd1513" providerId="ADAL" clId="{21CDF461-E4A0-478D-84A1-F43AF247A6C7}" dt="2026-10-07T09:46:29.394" v="117" actId="20577"/>
          <ac:spMkLst>
            <pc:docMk/>
            <pc:sldMk cId="0" sldId="281"/>
            <ac:spMk id="3" creationId="{00000000-0000-0000-0000-000000000000}"/>
          </ac:spMkLst>
        </pc:spChg>
      </pc:sldChg>
    </pc:docChg>
  </pc:docChgLst>
  <pc:docChgLst>
    <pc:chgData name="Inclusion" userId="90b16f90-ce62-42b4-94ec-4961823610e8" providerId="ADAL" clId="{39432453-212A-4AE7-B44F-F1FAECE26415}"/>
    <pc:docChg chg="custSel modSld">
      <pc:chgData name="Inclusion" userId="90b16f90-ce62-42b4-94ec-4961823610e8" providerId="ADAL" clId="{39432453-212A-4AE7-B44F-F1FAECE26415}" dt="2026-09-16T08:46:14.074" v="163" actId="20577"/>
      <pc:docMkLst>
        <pc:docMk/>
      </pc:docMkLst>
      <pc:sldChg chg="modSp mod">
        <pc:chgData name="Inclusion" userId="90b16f90-ce62-42b4-94ec-4961823610e8" providerId="ADAL" clId="{39432453-212A-4AE7-B44F-F1FAECE26415}" dt="2026-09-16T08:32:44.063" v="32" actId="20577"/>
        <pc:sldMkLst>
          <pc:docMk/>
          <pc:sldMk cId="0" sldId="262"/>
        </pc:sldMkLst>
        <pc:spChg chg="mod">
          <ac:chgData name="Inclusion" userId="90b16f90-ce62-42b4-94ec-4961823610e8" providerId="ADAL" clId="{39432453-212A-4AE7-B44F-F1FAECE26415}" dt="2026-09-16T08:32:44.063" v="32" actId="20577"/>
          <ac:spMkLst>
            <pc:docMk/>
            <pc:sldMk cId="0" sldId="262"/>
            <ac:spMk id="3" creationId="{00000000-0000-0000-0000-000000000000}"/>
          </ac:spMkLst>
        </pc:spChg>
      </pc:sldChg>
      <pc:sldChg chg="modSp mod">
        <pc:chgData name="Inclusion" userId="90b16f90-ce62-42b4-94ec-4961823610e8" providerId="ADAL" clId="{39432453-212A-4AE7-B44F-F1FAECE26415}" dt="2026-09-16T08:33:26.439" v="33" actId="20577"/>
        <pc:sldMkLst>
          <pc:docMk/>
          <pc:sldMk cId="0" sldId="263"/>
        </pc:sldMkLst>
        <pc:spChg chg="mod">
          <ac:chgData name="Inclusion" userId="90b16f90-ce62-42b4-94ec-4961823610e8" providerId="ADAL" clId="{39432453-212A-4AE7-B44F-F1FAECE26415}" dt="2026-09-16T08:33:26.439" v="33" actId="20577"/>
          <ac:spMkLst>
            <pc:docMk/>
            <pc:sldMk cId="0" sldId="263"/>
            <ac:spMk id="3" creationId="{00000000-0000-0000-0000-000000000000}"/>
          </ac:spMkLst>
        </pc:spChg>
      </pc:sldChg>
      <pc:sldChg chg="modSp mod">
        <pc:chgData name="Inclusion" userId="90b16f90-ce62-42b4-94ec-4961823610e8" providerId="ADAL" clId="{39432453-212A-4AE7-B44F-F1FAECE26415}" dt="2026-09-16T08:34:20.745" v="47" actId="20577"/>
        <pc:sldMkLst>
          <pc:docMk/>
          <pc:sldMk cId="0" sldId="265"/>
        </pc:sldMkLst>
        <pc:spChg chg="mod">
          <ac:chgData name="Inclusion" userId="90b16f90-ce62-42b4-94ec-4961823610e8" providerId="ADAL" clId="{39432453-212A-4AE7-B44F-F1FAECE26415}" dt="2026-09-16T08:34:20.745" v="47" actId="20577"/>
          <ac:spMkLst>
            <pc:docMk/>
            <pc:sldMk cId="0" sldId="265"/>
            <ac:spMk id="3" creationId="{00000000-0000-0000-0000-000000000000}"/>
          </ac:spMkLst>
        </pc:spChg>
      </pc:sldChg>
      <pc:sldChg chg="modSp mod">
        <pc:chgData name="Inclusion" userId="90b16f90-ce62-42b4-94ec-4961823610e8" providerId="ADAL" clId="{39432453-212A-4AE7-B44F-F1FAECE26415}" dt="2026-09-16T08:35:25.865" v="61" actId="20577"/>
        <pc:sldMkLst>
          <pc:docMk/>
          <pc:sldMk cId="0" sldId="267"/>
        </pc:sldMkLst>
        <pc:spChg chg="mod">
          <ac:chgData name="Inclusion" userId="90b16f90-ce62-42b4-94ec-4961823610e8" providerId="ADAL" clId="{39432453-212A-4AE7-B44F-F1FAECE26415}" dt="2026-09-16T08:35:25.865" v="61" actId="20577"/>
          <ac:spMkLst>
            <pc:docMk/>
            <pc:sldMk cId="0" sldId="267"/>
            <ac:spMk id="3" creationId="{00000000-0000-0000-0000-000000000000}"/>
          </ac:spMkLst>
        </pc:spChg>
      </pc:sldChg>
      <pc:sldChg chg="modSp mod">
        <pc:chgData name="Inclusion" userId="90b16f90-ce62-42b4-94ec-4961823610e8" providerId="ADAL" clId="{39432453-212A-4AE7-B44F-F1FAECE26415}" dt="2026-09-16T08:35:37.018" v="62" actId="20577"/>
        <pc:sldMkLst>
          <pc:docMk/>
          <pc:sldMk cId="0" sldId="268"/>
        </pc:sldMkLst>
        <pc:spChg chg="mod">
          <ac:chgData name="Inclusion" userId="90b16f90-ce62-42b4-94ec-4961823610e8" providerId="ADAL" clId="{39432453-212A-4AE7-B44F-F1FAECE26415}" dt="2026-09-16T08:35:37.018" v="62" actId="20577"/>
          <ac:spMkLst>
            <pc:docMk/>
            <pc:sldMk cId="0" sldId="268"/>
            <ac:spMk id="3" creationId="{00000000-0000-0000-0000-000000000000}"/>
          </ac:spMkLst>
        </pc:spChg>
      </pc:sldChg>
      <pc:sldChg chg="modSp mod">
        <pc:chgData name="Inclusion" userId="90b16f90-ce62-42b4-94ec-4961823610e8" providerId="ADAL" clId="{39432453-212A-4AE7-B44F-F1FAECE26415}" dt="2026-09-16T08:36:20.759" v="67" actId="20577"/>
        <pc:sldMkLst>
          <pc:docMk/>
          <pc:sldMk cId="0" sldId="269"/>
        </pc:sldMkLst>
        <pc:spChg chg="mod">
          <ac:chgData name="Inclusion" userId="90b16f90-ce62-42b4-94ec-4961823610e8" providerId="ADAL" clId="{39432453-212A-4AE7-B44F-F1FAECE26415}" dt="2026-09-16T08:36:20.759" v="67" actId="20577"/>
          <ac:spMkLst>
            <pc:docMk/>
            <pc:sldMk cId="0" sldId="269"/>
            <ac:spMk id="8" creationId="{00000000-0000-0000-0000-000000000000}"/>
          </ac:spMkLst>
        </pc:spChg>
      </pc:sldChg>
      <pc:sldChg chg="modSp mod">
        <pc:chgData name="Inclusion" userId="90b16f90-ce62-42b4-94ec-4961823610e8" providerId="ADAL" clId="{39432453-212A-4AE7-B44F-F1FAECE26415}" dt="2026-09-16T08:36:58.265" v="70" actId="20577"/>
        <pc:sldMkLst>
          <pc:docMk/>
          <pc:sldMk cId="0" sldId="272"/>
        </pc:sldMkLst>
        <pc:spChg chg="mod">
          <ac:chgData name="Inclusion" userId="90b16f90-ce62-42b4-94ec-4961823610e8" providerId="ADAL" clId="{39432453-212A-4AE7-B44F-F1FAECE26415}" dt="2026-09-16T08:36:58.265" v="70" actId="20577"/>
          <ac:spMkLst>
            <pc:docMk/>
            <pc:sldMk cId="0" sldId="272"/>
            <ac:spMk id="6" creationId="{00000000-0000-0000-0000-000000000000}"/>
          </ac:spMkLst>
        </pc:spChg>
      </pc:sldChg>
      <pc:sldChg chg="modSp mod">
        <pc:chgData name="Inclusion" userId="90b16f90-ce62-42b4-94ec-4961823610e8" providerId="ADAL" clId="{39432453-212A-4AE7-B44F-F1FAECE26415}" dt="2026-09-16T08:38:54.261" v="77" actId="20577"/>
        <pc:sldMkLst>
          <pc:docMk/>
          <pc:sldMk cId="0" sldId="275"/>
        </pc:sldMkLst>
        <pc:spChg chg="mod">
          <ac:chgData name="Inclusion" userId="90b16f90-ce62-42b4-94ec-4961823610e8" providerId="ADAL" clId="{39432453-212A-4AE7-B44F-F1FAECE26415}" dt="2026-09-16T08:38:54.261" v="77" actId="20577"/>
          <ac:spMkLst>
            <pc:docMk/>
            <pc:sldMk cId="0" sldId="275"/>
            <ac:spMk id="2" creationId="{00000000-0000-0000-0000-000000000000}"/>
          </ac:spMkLst>
        </pc:spChg>
        <pc:spChg chg="mod">
          <ac:chgData name="Inclusion" userId="90b16f90-ce62-42b4-94ec-4961823610e8" providerId="ADAL" clId="{39432453-212A-4AE7-B44F-F1FAECE26415}" dt="2026-09-16T08:37:21.228" v="74" actId="20577"/>
          <ac:spMkLst>
            <pc:docMk/>
            <pc:sldMk cId="0" sldId="275"/>
            <ac:spMk id="3" creationId="{00000000-0000-0000-0000-000000000000}"/>
          </ac:spMkLst>
        </pc:spChg>
      </pc:sldChg>
      <pc:sldChg chg="modSp mod">
        <pc:chgData name="Inclusion" userId="90b16f90-ce62-42b4-94ec-4961823610e8" providerId="ADAL" clId="{39432453-212A-4AE7-B44F-F1FAECE26415}" dt="2026-09-16T08:40:06.053" v="109" actId="20577"/>
        <pc:sldMkLst>
          <pc:docMk/>
          <pc:sldMk cId="0" sldId="276"/>
        </pc:sldMkLst>
        <pc:spChg chg="mod">
          <ac:chgData name="Inclusion" userId="90b16f90-ce62-42b4-94ec-4961823610e8" providerId="ADAL" clId="{39432453-212A-4AE7-B44F-F1FAECE26415}" dt="2026-09-16T08:40:06.053" v="109" actId="20577"/>
          <ac:spMkLst>
            <pc:docMk/>
            <pc:sldMk cId="0" sldId="276"/>
            <ac:spMk id="3" creationId="{00000000-0000-0000-0000-000000000000}"/>
          </ac:spMkLst>
        </pc:spChg>
      </pc:sldChg>
      <pc:sldChg chg="modSp mod">
        <pc:chgData name="Inclusion" userId="90b16f90-ce62-42b4-94ec-4961823610e8" providerId="ADAL" clId="{39432453-212A-4AE7-B44F-F1FAECE26415}" dt="2026-09-16T08:40:45.704" v="111" actId="20577"/>
        <pc:sldMkLst>
          <pc:docMk/>
          <pc:sldMk cId="0" sldId="277"/>
        </pc:sldMkLst>
        <pc:spChg chg="mod">
          <ac:chgData name="Inclusion" userId="90b16f90-ce62-42b4-94ec-4961823610e8" providerId="ADAL" clId="{39432453-212A-4AE7-B44F-F1FAECE26415}" dt="2026-09-16T08:40:45.704" v="111" actId="20577"/>
          <ac:spMkLst>
            <pc:docMk/>
            <pc:sldMk cId="0" sldId="277"/>
            <ac:spMk id="3" creationId="{00000000-0000-0000-0000-000000000000}"/>
          </ac:spMkLst>
        </pc:spChg>
      </pc:sldChg>
      <pc:sldChg chg="modSp mod">
        <pc:chgData name="Inclusion" userId="90b16f90-ce62-42b4-94ec-4961823610e8" providerId="ADAL" clId="{39432453-212A-4AE7-B44F-F1FAECE26415}" dt="2026-09-16T08:41:09.082" v="112" actId="20577"/>
        <pc:sldMkLst>
          <pc:docMk/>
          <pc:sldMk cId="0" sldId="279"/>
        </pc:sldMkLst>
        <pc:spChg chg="mod">
          <ac:chgData name="Inclusion" userId="90b16f90-ce62-42b4-94ec-4961823610e8" providerId="ADAL" clId="{39432453-212A-4AE7-B44F-F1FAECE26415}" dt="2026-09-16T08:41:09.082" v="112" actId="20577"/>
          <ac:spMkLst>
            <pc:docMk/>
            <pc:sldMk cId="0" sldId="279"/>
            <ac:spMk id="3" creationId="{00000000-0000-0000-0000-000000000000}"/>
          </ac:spMkLst>
        </pc:spChg>
      </pc:sldChg>
      <pc:sldChg chg="modSp mod">
        <pc:chgData name="Inclusion" userId="90b16f90-ce62-42b4-94ec-4961823610e8" providerId="ADAL" clId="{39432453-212A-4AE7-B44F-F1FAECE26415}" dt="2026-09-16T08:41:40.941" v="115" actId="20577"/>
        <pc:sldMkLst>
          <pc:docMk/>
          <pc:sldMk cId="0" sldId="280"/>
        </pc:sldMkLst>
        <pc:spChg chg="mod">
          <ac:chgData name="Inclusion" userId="90b16f90-ce62-42b4-94ec-4961823610e8" providerId="ADAL" clId="{39432453-212A-4AE7-B44F-F1FAECE26415}" dt="2026-09-16T08:41:40.941" v="115" actId="20577"/>
          <ac:spMkLst>
            <pc:docMk/>
            <pc:sldMk cId="0" sldId="280"/>
            <ac:spMk id="3" creationId="{00000000-0000-0000-0000-000000000000}"/>
          </ac:spMkLst>
        </pc:spChg>
      </pc:sldChg>
      <pc:sldChg chg="modSp mod">
        <pc:chgData name="Inclusion" userId="90b16f90-ce62-42b4-94ec-4961823610e8" providerId="ADAL" clId="{39432453-212A-4AE7-B44F-F1FAECE26415}" dt="2026-09-16T08:42:25.477" v="119" actId="20577"/>
        <pc:sldMkLst>
          <pc:docMk/>
          <pc:sldMk cId="0" sldId="283"/>
        </pc:sldMkLst>
        <pc:spChg chg="mod">
          <ac:chgData name="Inclusion" userId="90b16f90-ce62-42b4-94ec-4961823610e8" providerId="ADAL" clId="{39432453-212A-4AE7-B44F-F1FAECE26415}" dt="2026-09-16T08:42:25.477" v="119" actId="20577"/>
          <ac:spMkLst>
            <pc:docMk/>
            <pc:sldMk cId="0" sldId="283"/>
            <ac:spMk id="3" creationId="{00000000-0000-0000-0000-000000000000}"/>
          </ac:spMkLst>
        </pc:spChg>
      </pc:sldChg>
      <pc:sldChg chg="modSp mod">
        <pc:chgData name="Inclusion" userId="90b16f90-ce62-42b4-94ec-4961823610e8" providerId="ADAL" clId="{39432453-212A-4AE7-B44F-F1FAECE26415}" dt="2026-09-16T08:44:28.569" v="135" actId="20577"/>
        <pc:sldMkLst>
          <pc:docMk/>
          <pc:sldMk cId="0" sldId="284"/>
        </pc:sldMkLst>
        <pc:spChg chg="mod">
          <ac:chgData name="Inclusion" userId="90b16f90-ce62-42b4-94ec-4961823610e8" providerId="ADAL" clId="{39432453-212A-4AE7-B44F-F1FAECE26415}" dt="2026-09-16T08:44:28.569" v="135" actId="20577"/>
          <ac:spMkLst>
            <pc:docMk/>
            <pc:sldMk cId="0" sldId="284"/>
            <ac:spMk id="3" creationId="{00000000-0000-0000-0000-000000000000}"/>
          </ac:spMkLst>
        </pc:spChg>
      </pc:sldChg>
      <pc:sldChg chg="modSp mod">
        <pc:chgData name="Inclusion" userId="90b16f90-ce62-42b4-94ec-4961823610e8" providerId="ADAL" clId="{39432453-212A-4AE7-B44F-F1FAECE26415}" dt="2026-09-16T08:46:14.074" v="163" actId="20577"/>
        <pc:sldMkLst>
          <pc:docMk/>
          <pc:sldMk cId="0" sldId="288"/>
        </pc:sldMkLst>
        <pc:spChg chg="mod">
          <ac:chgData name="Inclusion" userId="90b16f90-ce62-42b4-94ec-4961823610e8" providerId="ADAL" clId="{39432453-212A-4AE7-B44F-F1FAECE26415}" dt="2026-09-16T08:46:14.074" v="163" actId="20577"/>
          <ac:spMkLst>
            <pc:docMk/>
            <pc:sldMk cId="0" sldId="288"/>
            <ac:spMk id="3" creationId="{00000000-0000-0000-0000-000000000000}"/>
          </ac:spMkLst>
        </pc:spChg>
      </pc:sldChg>
      <pc:sldChg chg="modSp">
        <pc:chgData name="Inclusion" userId="90b16f90-ce62-42b4-94ec-4961823610e8" providerId="ADAL" clId="{39432453-212A-4AE7-B44F-F1FAECE26415}" dt="2026-09-16T08:27:27.865" v="3"/>
        <pc:sldMkLst>
          <pc:docMk/>
          <pc:sldMk cId="0" sldId="289"/>
        </pc:sldMkLst>
        <pc:spChg chg="mod">
          <ac:chgData name="Inclusion" userId="90b16f90-ce62-42b4-94ec-4961823610e8" providerId="ADAL" clId="{39432453-212A-4AE7-B44F-F1FAECE26415}" dt="2026-09-16T08:27:27.865" v="3"/>
          <ac:spMkLst>
            <pc:docMk/>
            <pc:sldMk cId="0" sldId="289"/>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3200" b="0" i="0">
                <a:solidFill>
                  <a:schemeClr val="tx1"/>
                </a:solidFill>
                <a:latin typeface="Trebuchet MS"/>
                <a:cs typeface="Trebuchet MS"/>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00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12192000" cy="6858000"/>
          </a:xfrm>
          <a:prstGeom prst="rect">
            <a:avLst/>
          </a:prstGeom>
        </p:spPr>
      </p:pic>
      <p:pic>
        <p:nvPicPr>
          <p:cNvPr id="17" name="bg object 17"/>
          <p:cNvPicPr/>
          <p:nvPr/>
        </p:nvPicPr>
        <p:blipFill>
          <a:blip r:embed="rId3" cstate="print"/>
          <a:stretch>
            <a:fillRect/>
          </a:stretch>
        </p:blipFill>
        <p:spPr>
          <a:xfrm>
            <a:off x="0" y="2019300"/>
            <a:ext cx="12192000" cy="4105655"/>
          </a:xfrm>
          <a:prstGeom prst="rect">
            <a:avLst/>
          </a:prstGeom>
        </p:spPr>
      </p:pic>
      <p:pic>
        <p:nvPicPr>
          <p:cNvPr id="18" name="bg object 18"/>
          <p:cNvPicPr/>
          <p:nvPr/>
        </p:nvPicPr>
        <p:blipFill>
          <a:blip r:embed="rId4" cstate="print"/>
          <a:stretch>
            <a:fillRect/>
          </a:stretch>
        </p:blipFill>
        <p:spPr>
          <a:xfrm>
            <a:off x="0" y="6126483"/>
            <a:ext cx="12191999" cy="731514"/>
          </a:xfrm>
          <a:prstGeom prst="rect">
            <a:avLst/>
          </a:prstGeom>
        </p:spPr>
      </p:pic>
      <p:sp>
        <p:nvSpPr>
          <p:cNvPr id="19" name="bg object 19"/>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sp>
        <p:nvSpPr>
          <p:cNvPr id="20" name="bg object 20"/>
          <p:cNvSpPr/>
          <p:nvPr/>
        </p:nvSpPr>
        <p:spPr>
          <a:xfrm>
            <a:off x="1454658" y="1847850"/>
            <a:ext cx="9607550" cy="0"/>
          </a:xfrm>
          <a:custGeom>
            <a:avLst/>
            <a:gdLst/>
            <a:ahLst/>
            <a:cxnLst/>
            <a:rect l="l" t="t" r="r" b="b"/>
            <a:pathLst>
              <a:path w="9607550">
                <a:moveTo>
                  <a:pt x="0" y="0"/>
                </a:moveTo>
                <a:lnTo>
                  <a:pt x="9607550" y="0"/>
                </a:lnTo>
              </a:path>
            </a:pathLst>
          </a:custGeom>
          <a:ln w="32004">
            <a:solidFill>
              <a:srgbClr val="B71E42"/>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200" b="0" i="0">
                <a:solidFill>
                  <a:schemeClr val="tx1"/>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200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chemeClr val="tx1"/>
                </a:solidFill>
                <a:latin typeface="Trebuchet MS"/>
                <a:cs typeface="Trebuchet MS"/>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10/7/2026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chemeClr val="tx1"/>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10/7/2026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10/7/2026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8000"/>
          </a:xfrm>
          <a:prstGeom prst="rect">
            <a:avLst/>
          </a:prstGeom>
        </p:spPr>
      </p:pic>
      <p:pic>
        <p:nvPicPr>
          <p:cNvPr id="17" name="bg object 17"/>
          <p:cNvPicPr/>
          <p:nvPr/>
        </p:nvPicPr>
        <p:blipFill>
          <a:blip r:embed="rId8" cstate="print"/>
          <a:stretch>
            <a:fillRect/>
          </a:stretch>
        </p:blipFill>
        <p:spPr>
          <a:xfrm>
            <a:off x="0" y="2019300"/>
            <a:ext cx="12192000" cy="4105655"/>
          </a:xfrm>
          <a:prstGeom prst="rect">
            <a:avLst/>
          </a:prstGeom>
        </p:spPr>
      </p:pic>
      <p:pic>
        <p:nvPicPr>
          <p:cNvPr id="18" name="bg object 18"/>
          <p:cNvPicPr/>
          <p:nvPr/>
        </p:nvPicPr>
        <p:blipFill>
          <a:blip r:embed="rId9" cstate="print"/>
          <a:stretch>
            <a:fillRect/>
          </a:stretch>
        </p:blipFill>
        <p:spPr>
          <a:xfrm>
            <a:off x="0" y="6126483"/>
            <a:ext cx="12191999" cy="731514"/>
          </a:xfrm>
          <a:prstGeom prst="rect">
            <a:avLst/>
          </a:prstGeom>
        </p:spPr>
      </p:pic>
      <p:sp>
        <p:nvSpPr>
          <p:cNvPr id="19" name="bg object 19"/>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sp>
        <p:nvSpPr>
          <p:cNvPr id="2" name="Holder 2"/>
          <p:cNvSpPr>
            <a:spLocks noGrp="1"/>
          </p:cNvSpPr>
          <p:nvPr>
            <p:ph type="title"/>
          </p:nvPr>
        </p:nvSpPr>
        <p:spPr>
          <a:xfrm>
            <a:off x="1530477" y="400938"/>
            <a:ext cx="9131045" cy="1391920"/>
          </a:xfrm>
          <a:prstGeom prst="rect">
            <a:avLst/>
          </a:prstGeom>
        </p:spPr>
        <p:txBody>
          <a:bodyPr wrap="square" lIns="0" tIns="0" rIns="0" bIns="0">
            <a:spAutoFit/>
          </a:bodyPr>
          <a:lstStyle>
            <a:lvl1pPr>
              <a:defRPr sz="3200" b="0" i="0">
                <a:solidFill>
                  <a:schemeClr val="tx1"/>
                </a:solidFill>
                <a:latin typeface="Trebuchet MS"/>
                <a:cs typeface="Trebuchet MS"/>
              </a:defRPr>
            </a:lvl1pPr>
          </a:lstStyle>
          <a:p>
            <a:endParaRPr/>
          </a:p>
        </p:txBody>
      </p:sp>
      <p:sp>
        <p:nvSpPr>
          <p:cNvPr id="3" name="Holder 3"/>
          <p:cNvSpPr>
            <a:spLocks noGrp="1"/>
          </p:cNvSpPr>
          <p:nvPr>
            <p:ph type="body" idx="1"/>
          </p:nvPr>
        </p:nvSpPr>
        <p:spPr>
          <a:xfrm>
            <a:off x="1530477" y="2008479"/>
            <a:ext cx="9399905" cy="3318510"/>
          </a:xfrm>
          <a:prstGeom prst="rect">
            <a:avLst/>
          </a:prstGeom>
        </p:spPr>
        <p:txBody>
          <a:bodyPr wrap="square" lIns="0" tIns="0" rIns="0" bIns="0">
            <a:spAutoFit/>
          </a:bodyPr>
          <a:lstStyle>
            <a:lvl1pPr>
              <a:defRPr sz="200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10/7/2026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image" Target="../media/image4.png"/><Relationship Id="rId1" Type="http://schemas.openxmlformats.org/officeDocument/2006/relationships/slideLayout" Target="../slideLayouts/slideLayout5.xml"/><Relationship Id="rId6" Type="http://schemas.openxmlformats.org/officeDocument/2006/relationships/slide" Target="slide6.xml"/><Relationship Id="rId5" Type="http://schemas.openxmlformats.org/officeDocument/2006/relationships/slide" Target="slide32.xml"/><Relationship Id="rId10" Type="http://schemas.openxmlformats.org/officeDocument/2006/relationships/slide" Target="slide33.xml"/><Relationship Id="rId4" Type="http://schemas.openxmlformats.org/officeDocument/2006/relationships/slide" Target="slide7.xml"/><Relationship Id="rId9"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slide" Target="slide17.xml"/><Relationship Id="rId13" Type="http://schemas.openxmlformats.org/officeDocument/2006/relationships/slide" Target="slide1.xml"/><Relationship Id="rId3" Type="http://schemas.openxmlformats.org/officeDocument/2006/relationships/slide" Target="slide12.xml"/><Relationship Id="rId7" Type="http://schemas.openxmlformats.org/officeDocument/2006/relationships/slide" Target="slide15.xml"/><Relationship Id="rId12"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slide" Target="slide25.xml"/><Relationship Id="rId11" Type="http://schemas.openxmlformats.org/officeDocument/2006/relationships/slide" Target="slide21.xml"/><Relationship Id="rId5" Type="http://schemas.openxmlformats.org/officeDocument/2006/relationships/slide" Target="slide4.xml"/><Relationship Id="rId10" Type="http://schemas.openxmlformats.org/officeDocument/2006/relationships/slide" Target="slide16.xml"/><Relationship Id="rId4" Type="http://schemas.openxmlformats.org/officeDocument/2006/relationships/slide" Target="slide18.xml"/><Relationship Id="rId9" Type="http://schemas.openxmlformats.org/officeDocument/2006/relationships/slide" Target="slide19.xml"/><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9.xml"/><Relationship Id="rId7" Type="http://schemas.openxmlformats.org/officeDocument/2006/relationships/slide" Target="slide8.xml"/><Relationship Id="rId2" Type="http://schemas.openxmlformats.org/officeDocument/2006/relationships/image" Target="../media/image8.png"/><Relationship Id="rId1" Type="http://schemas.openxmlformats.org/officeDocument/2006/relationships/slideLayout" Target="../slideLayouts/slideLayout5.xml"/><Relationship Id="rId6" Type="http://schemas.openxmlformats.org/officeDocument/2006/relationships/slide" Target="slide13.xml"/><Relationship Id="rId5" Type="http://schemas.openxmlformats.org/officeDocument/2006/relationships/slide" Target="slide11.xml"/><Relationship Id="rId10" Type="http://schemas.openxmlformats.org/officeDocument/2006/relationships/image" Target="../media/image7.png"/><Relationship Id="rId4" Type="http://schemas.openxmlformats.org/officeDocument/2006/relationships/slide" Target="slide10.xml"/><Relationship Id="rId9" Type="http://schemas.openxmlformats.org/officeDocument/2006/relationships/slide" Target="slide1.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34.xml"/><Relationship Id="rId7" Type="http://schemas.openxmlformats.org/officeDocument/2006/relationships/slide" Target="slide1.xml"/><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slide" Target="slide24.xml"/><Relationship Id="rId4" Type="http://schemas.openxmlformats.org/officeDocument/2006/relationships/slide" Target="slide23.xml"/></Relationships>
</file>

<file path=ppt/slides/_rels/slide5.xml.rels><?xml version="1.0" encoding="UTF-8" standalone="yes"?>
<Relationships xmlns="http://schemas.openxmlformats.org/package/2006/relationships"><Relationship Id="rId8" Type="http://schemas.openxmlformats.org/officeDocument/2006/relationships/slide" Target="slide28.xml"/><Relationship Id="rId3" Type="http://schemas.openxmlformats.org/officeDocument/2006/relationships/image" Target="../media/image2.png"/><Relationship Id="rId7" Type="http://schemas.openxmlformats.org/officeDocument/2006/relationships/slide" Target="slide27.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slide" Target="slide26.xml"/><Relationship Id="rId11" Type="http://schemas.openxmlformats.org/officeDocument/2006/relationships/image" Target="../media/image7.png"/><Relationship Id="rId5" Type="http://schemas.openxmlformats.org/officeDocument/2006/relationships/image" Target="../media/image9.png"/><Relationship Id="rId10" Type="http://schemas.openxmlformats.org/officeDocument/2006/relationships/slide" Target="slide1.xml"/><Relationship Id="rId4" Type="http://schemas.openxmlformats.org/officeDocument/2006/relationships/image" Target="../media/image3.jp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slide" Target="slide30.xml"/><Relationship Id="rId7"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slide" Target="slide1.xml"/><Relationship Id="rId4" Type="http://schemas.openxmlformats.org/officeDocument/2006/relationships/slide" Target="slide29.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mailto:enquires@hazlemere-ce.bucks.sch.uk"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mailto:enquires@hazlemere-ce.bucks.sch.uk"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https://familyinfo.buckinghamshire.gov.uk/send/get-started-with-send/about-local-offer/"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slide" Target="slide1.xml"/><Relationship Id="rId4" Type="http://schemas.openxmlformats.org/officeDocument/2006/relationships/image" Target="../media/image3.jp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hyperlink" Target="https://schoolsweb.buckinghamshire.gov.uk/media/mq1hk4md/draft-buckinghamshire-send-universal-provision-dec-2025.pdf"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slide" Target="slide3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every-child-achieving-and-thriving" TargetMode="External"/><Relationship Id="rId2" Type="http://schemas.openxmlformats.org/officeDocument/2006/relationships/hyperlink" Target="https://schoolsweb.buckinghamshire.gov.uk/send-and-inclusion/"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www.scie.org.uk/children/info4carekids" TargetMode="External"/><Relationship Id="rId4" Type="http://schemas.openxmlformats.org/officeDocument/2006/relationships/hyperlink" Target="https://contact.org.uk/"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buckshealthcare.nhs.uk/cyp/" TargetMode="External"/><Relationship Id="rId1" Type="http://schemas.openxmlformats.org/officeDocument/2006/relationships/slideLayout" Target="../slideLayouts/slideLayout2.xml"/><Relationship Id="rId4" Type="http://schemas.openxmlformats.org/officeDocument/2006/relationships/slide" Target="slide1.xml"/></Relationships>
</file>

<file path=ppt/slides/_rels/slide31.xml.rels><?xml version="1.0" encoding="UTF-8" standalone="yes"?>
<Relationships xmlns="http://schemas.openxmlformats.org/package/2006/relationships"><Relationship Id="rId8" Type="http://schemas.openxmlformats.org/officeDocument/2006/relationships/hyperlink" Target="https://careandsupport.hillingdon.gov.uk/Services/123" TargetMode="External"/><Relationship Id="rId13" Type="http://schemas.openxmlformats.org/officeDocument/2006/relationships/hyperlink" Target="https://www.buckshealthcare.nhs.uk/cyp/school-nursing/" TargetMode="External"/><Relationship Id="rId3" Type="http://schemas.openxmlformats.org/officeDocument/2006/relationships/image" Target="../media/image2.png"/><Relationship Id="rId7" Type="http://schemas.openxmlformats.org/officeDocument/2006/relationships/hyperlink" Target="https://www.cnwl.nhs.uk/services/community-services/hillingdon-school-nursing-service" TargetMode="External"/><Relationship Id="rId12" Type="http://schemas.openxmlformats.org/officeDocument/2006/relationships/hyperlink" Target="https://www.buckshealthcare.nhs.uk/cyp/speech-and-language-therapy/" TargetMode="External"/><Relationship Id="rId2" Type="http://schemas.openxmlformats.org/officeDocument/2006/relationships/image" Target="../media/image1.png"/><Relationship Id="rId16" Type="http://schemas.openxmlformats.org/officeDocument/2006/relationships/slide" Target="slide1.xml"/><Relationship Id="rId1" Type="http://schemas.openxmlformats.org/officeDocument/2006/relationships/slideLayout" Target="../slideLayouts/slideLayout2.xml"/><Relationship Id="rId6" Type="http://schemas.openxmlformats.org/officeDocument/2006/relationships/hyperlink" Target="https://www.cnwl.nhs.uk/services/mental-health-services/child-and-adolescent-mental-health-services/hillingdon-camhs" TargetMode="External"/><Relationship Id="rId11" Type="http://schemas.openxmlformats.org/officeDocument/2006/relationships/hyperlink" Target="https://www.oxfordhealth.nhs.uk/camhs/bucks/" TargetMode="External"/><Relationship Id="rId5" Type="http://schemas.openxmlformats.org/officeDocument/2006/relationships/hyperlink" Target="https://www.cnwl.nhs.uk/services/community-services/hillingdon-talks" TargetMode="External"/><Relationship Id="rId15" Type="http://schemas.openxmlformats.org/officeDocument/2006/relationships/image" Target="../media/image7.png"/><Relationship Id="rId10" Type="http://schemas.openxmlformats.org/officeDocument/2006/relationships/hyperlink" Target="https://www.buckshealthcare.nhs.uk/cyp/physiotherapy/" TargetMode="External"/><Relationship Id="rId4" Type="http://schemas.openxmlformats.org/officeDocument/2006/relationships/image" Target="../media/image3.jpg"/><Relationship Id="rId9" Type="http://schemas.openxmlformats.org/officeDocument/2006/relationships/hyperlink" Target="https://www.cnwl.nhs.uk/services/community-services/hillingdon-plays" TargetMode="External"/><Relationship Id="rId14" Type="http://schemas.openxmlformats.org/officeDocument/2006/relationships/hyperlink" Target="https://www.nen.org.uk/"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slide" Target="slide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jp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mailto:enquiries@hazlemere-ce.bucks.sch.uk" TargetMode="External"/><Relationship Id="rId1" Type="http://schemas.openxmlformats.org/officeDocument/2006/relationships/slideLayout" Target="../slideLayouts/slideLayout2.xml"/><Relationship Id="rId5" Type="http://schemas.openxmlformats.org/officeDocument/2006/relationships/slide" Target="slide1.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502919" y="1808988"/>
            <a:ext cx="11081385" cy="4300855"/>
            <a:chOff x="502919" y="1808988"/>
            <a:chExt cx="11081385" cy="4300855"/>
          </a:xfrm>
        </p:grpSpPr>
        <p:sp>
          <p:nvSpPr>
            <p:cNvPr id="3" name="object 3"/>
            <p:cNvSpPr/>
            <p:nvPr/>
          </p:nvSpPr>
          <p:spPr>
            <a:xfrm>
              <a:off x="2417825" y="3528822"/>
              <a:ext cx="8637270" cy="0"/>
            </a:xfrm>
            <a:custGeom>
              <a:avLst/>
              <a:gdLst/>
              <a:ahLst/>
              <a:cxnLst/>
              <a:rect l="l" t="t" r="r" b="b"/>
              <a:pathLst>
                <a:path w="8637270">
                  <a:moveTo>
                    <a:pt x="0" y="0"/>
                  </a:moveTo>
                  <a:lnTo>
                    <a:pt x="8637016" y="0"/>
                  </a:lnTo>
                </a:path>
              </a:pathLst>
            </a:custGeom>
            <a:ln w="32004">
              <a:solidFill>
                <a:srgbClr val="B71E42"/>
              </a:solidFill>
            </a:ln>
          </p:spPr>
          <p:txBody>
            <a:bodyPr wrap="square" lIns="0" tIns="0" rIns="0" bIns="0" rtlCol="0"/>
            <a:lstStyle/>
            <a:p>
              <a:endParaRPr/>
            </a:p>
          </p:txBody>
        </p:sp>
        <p:pic>
          <p:nvPicPr>
            <p:cNvPr id="4" name="object 4"/>
            <p:cNvPicPr/>
            <p:nvPr/>
          </p:nvPicPr>
          <p:blipFill>
            <a:blip r:embed="rId2" cstate="print"/>
            <a:stretch>
              <a:fillRect/>
            </a:stretch>
          </p:blipFill>
          <p:spPr>
            <a:xfrm>
              <a:off x="1549908" y="2074164"/>
              <a:ext cx="10034016" cy="4035552"/>
            </a:xfrm>
            <a:prstGeom prst="rect">
              <a:avLst/>
            </a:prstGeom>
          </p:spPr>
        </p:pic>
        <p:sp>
          <p:nvSpPr>
            <p:cNvPr id="5" name="object 5"/>
            <p:cNvSpPr/>
            <p:nvPr/>
          </p:nvSpPr>
          <p:spPr>
            <a:xfrm>
              <a:off x="510539" y="1816608"/>
              <a:ext cx="1411605" cy="2189480"/>
            </a:xfrm>
            <a:custGeom>
              <a:avLst/>
              <a:gdLst/>
              <a:ahLst/>
              <a:cxnLst/>
              <a:rect l="l" t="t" r="r" b="b"/>
              <a:pathLst>
                <a:path w="1411605" h="2189479">
                  <a:moveTo>
                    <a:pt x="1176020" y="0"/>
                  </a:moveTo>
                  <a:lnTo>
                    <a:pt x="235203" y="0"/>
                  </a:lnTo>
                  <a:lnTo>
                    <a:pt x="187803" y="4777"/>
                  </a:lnTo>
                  <a:lnTo>
                    <a:pt x="143653" y="18480"/>
                  </a:lnTo>
                  <a:lnTo>
                    <a:pt x="103700" y="40163"/>
                  </a:lnTo>
                  <a:lnTo>
                    <a:pt x="68891" y="68881"/>
                  </a:lnTo>
                  <a:lnTo>
                    <a:pt x="40170" y="103689"/>
                  </a:lnTo>
                  <a:lnTo>
                    <a:pt x="18484" y="143642"/>
                  </a:lnTo>
                  <a:lnTo>
                    <a:pt x="4778" y="187796"/>
                  </a:lnTo>
                  <a:lnTo>
                    <a:pt x="0" y="235203"/>
                  </a:lnTo>
                  <a:lnTo>
                    <a:pt x="0" y="1494536"/>
                  </a:lnTo>
                  <a:lnTo>
                    <a:pt x="4778" y="1541943"/>
                  </a:lnTo>
                  <a:lnTo>
                    <a:pt x="18484" y="1586097"/>
                  </a:lnTo>
                  <a:lnTo>
                    <a:pt x="40170" y="1626050"/>
                  </a:lnTo>
                  <a:lnTo>
                    <a:pt x="68891" y="1660858"/>
                  </a:lnTo>
                  <a:lnTo>
                    <a:pt x="103700" y="1689576"/>
                  </a:lnTo>
                  <a:lnTo>
                    <a:pt x="143653" y="1711259"/>
                  </a:lnTo>
                  <a:lnTo>
                    <a:pt x="187803" y="1724962"/>
                  </a:lnTo>
                  <a:lnTo>
                    <a:pt x="235203" y="1729739"/>
                  </a:lnTo>
                  <a:lnTo>
                    <a:pt x="823213" y="1729739"/>
                  </a:lnTo>
                  <a:lnTo>
                    <a:pt x="1322705" y="2189479"/>
                  </a:lnTo>
                  <a:lnTo>
                    <a:pt x="1176020" y="1729739"/>
                  </a:lnTo>
                  <a:lnTo>
                    <a:pt x="1223427" y="1724962"/>
                  </a:lnTo>
                  <a:lnTo>
                    <a:pt x="1267581" y="1711259"/>
                  </a:lnTo>
                  <a:lnTo>
                    <a:pt x="1307534" y="1689576"/>
                  </a:lnTo>
                  <a:lnTo>
                    <a:pt x="1342342" y="1660858"/>
                  </a:lnTo>
                  <a:lnTo>
                    <a:pt x="1371060" y="1626050"/>
                  </a:lnTo>
                  <a:lnTo>
                    <a:pt x="1392743" y="1586097"/>
                  </a:lnTo>
                  <a:lnTo>
                    <a:pt x="1406446" y="1541943"/>
                  </a:lnTo>
                  <a:lnTo>
                    <a:pt x="1411223" y="1494536"/>
                  </a:lnTo>
                  <a:lnTo>
                    <a:pt x="1411223" y="235203"/>
                  </a:lnTo>
                  <a:lnTo>
                    <a:pt x="1406446" y="187796"/>
                  </a:lnTo>
                  <a:lnTo>
                    <a:pt x="1392743" y="143642"/>
                  </a:lnTo>
                  <a:lnTo>
                    <a:pt x="1371060" y="103689"/>
                  </a:lnTo>
                  <a:lnTo>
                    <a:pt x="1342342" y="68881"/>
                  </a:lnTo>
                  <a:lnTo>
                    <a:pt x="1307534" y="40163"/>
                  </a:lnTo>
                  <a:lnTo>
                    <a:pt x="1267581" y="18480"/>
                  </a:lnTo>
                  <a:lnTo>
                    <a:pt x="1223427" y="4777"/>
                  </a:lnTo>
                  <a:lnTo>
                    <a:pt x="1176020" y="0"/>
                  </a:lnTo>
                  <a:close/>
                </a:path>
              </a:pathLst>
            </a:custGeom>
            <a:solidFill>
              <a:srgbClr val="B71E42"/>
            </a:solidFill>
          </p:spPr>
          <p:txBody>
            <a:bodyPr wrap="square" lIns="0" tIns="0" rIns="0" bIns="0" rtlCol="0"/>
            <a:lstStyle/>
            <a:p>
              <a:endParaRPr/>
            </a:p>
          </p:txBody>
        </p:sp>
        <p:sp>
          <p:nvSpPr>
            <p:cNvPr id="6" name="object 6"/>
            <p:cNvSpPr/>
            <p:nvPr/>
          </p:nvSpPr>
          <p:spPr>
            <a:xfrm>
              <a:off x="510539" y="1816608"/>
              <a:ext cx="1411605" cy="2189480"/>
            </a:xfrm>
            <a:custGeom>
              <a:avLst/>
              <a:gdLst/>
              <a:ahLst/>
              <a:cxnLst/>
              <a:rect l="l" t="t" r="r" b="b"/>
              <a:pathLst>
                <a:path w="1411605" h="2189479">
                  <a:moveTo>
                    <a:pt x="0" y="235203"/>
                  </a:moveTo>
                  <a:lnTo>
                    <a:pt x="4778" y="187796"/>
                  </a:lnTo>
                  <a:lnTo>
                    <a:pt x="18484" y="143642"/>
                  </a:lnTo>
                  <a:lnTo>
                    <a:pt x="40170" y="103689"/>
                  </a:lnTo>
                  <a:lnTo>
                    <a:pt x="68891" y="68881"/>
                  </a:lnTo>
                  <a:lnTo>
                    <a:pt x="103700" y="40163"/>
                  </a:lnTo>
                  <a:lnTo>
                    <a:pt x="143653" y="18480"/>
                  </a:lnTo>
                  <a:lnTo>
                    <a:pt x="187803" y="4777"/>
                  </a:lnTo>
                  <a:lnTo>
                    <a:pt x="235203" y="0"/>
                  </a:lnTo>
                  <a:lnTo>
                    <a:pt x="823213" y="0"/>
                  </a:lnTo>
                  <a:lnTo>
                    <a:pt x="1176020" y="0"/>
                  </a:lnTo>
                  <a:lnTo>
                    <a:pt x="1223427" y="4777"/>
                  </a:lnTo>
                  <a:lnTo>
                    <a:pt x="1267581" y="18480"/>
                  </a:lnTo>
                  <a:lnTo>
                    <a:pt x="1307534" y="40163"/>
                  </a:lnTo>
                  <a:lnTo>
                    <a:pt x="1342342" y="68881"/>
                  </a:lnTo>
                  <a:lnTo>
                    <a:pt x="1371060" y="103689"/>
                  </a:lnTo>
                  <a:lnTo>
                    <a:pt x="1392743" y="143642"/>
                  </a:lnTo>
                  <a:lnTo>
                    <a:pt x="1406446" y="187796"/>
                  </a:lnTo>
                  <a:lnTo>
                    <a:pt x="1411223" y="235203"/>
                  </a:lnTo>
                  <a:lnTo>
                    <a:pt x="1411223" y="1009014"/>
                  </a:lnTo>
                  <a:lnTo>
                    <a:pt x="1411223" y="1441450"/>
                  </a:lnTo>
                  <a:lnTo>
                    <a:pt x="1411223" y="1494536"/>
                  </a:lnTo>
                  <a:lnTo>
                    <a:pt x="1406446" y="1541943"/>
                  </a:lnTo>
                  <a:lnTo>
                    <a:pt x="1392743" y="1586097"/>
                  </a:lnTo>
                  <a:lnTo>
                    <a:pt x="1371060" y="1626050"/>
                  </a:lnTo>
                  <a:lnTo>
                    <a:pt x="1342342" y="1660858"/>
                  </a:lnTo>
                  <a:lnTo>
                    <a:pt x="1307534" y="1689576"/>
                  </a:lnTo>
                  <a:lnTo>
                    <a:pt x="1267581" y="1711259"/>
                  </a:lnTo>
                  <a:lnTo>
                    <a:pt x="1223427" y="1724962"/>
                  </a:lnTo>
                  <a:lnTo>
                    <a:pt x="1176020" y="1729739"/>
                  </a:lnTo>
                  <a:lnTo>
                    <a:pt x="1322705" y="2189479"/>
                  </a:lnTo>
                  <a:lnTo>
                    <a:pt x="823213" y="1729739"/>
                  </a:lnTo>
                  <a:lnTo>
                    <a:pt x="235203" y="1729739"/>
                  </a:lnTo>
                  <a:lnTo>
                    <a:pt x="187803" y="1724962"/>
                  </a:lnTo>
                  <a:lnTo>
                    <a:pt x="143653" y="1711259"/>
                  </a:lnTo>
                  <a:lnTo>
                    <a:pt x="103700" y="1689576"/>
                  </a:lnTo>
                  <a:lnTo>
                    <a:pt x="68891" y="1660858"/>
                  </a:lnTo>
                  <a:lnTo>
                    <a:pt x="40170" y="1626050"/>
                  </a:lnTo>
                  <a:lnTo>
                    <a:pt x="18484" y="1586097"/>
                  </a:lnTo>
                  <a:lnTo>
                    <a:pt x="4778" y="1541943"/>
                  </a:lnTo>
                  <a:lnTo>
                    <a:pt x="0" y="1494536"/>
                  </a:lnTo>
                  <a:lnTo>
                    <a:pt x="0" y="1441450"/>
                  </a:lnTo>
                  <a:lnTo>
                    <a:pt x="0" y="1009014"/>
                  </a:lnTo>
                  <a:lnTo>
                    <a:pt x="0" y="235203"/>
                  </a:lnTo>
                  <a:close/>
                </a:path>
              </a:pathLst>
            </a:custGeom>
            <a:ln w="15240">
              <a:solidFill>
                <a:srgbClr val="85122D"/>
              </a:solidFill>
            </a:ln>
          </p:spPr>
          <p:txBody>
            <a:bodyPr wrap="square" lIns="0" tIns="0" rIns="0" bIns="0" rtlCol="0"/>
            <a:lstStyle/>
            <a:p>
              <a:endParaRPr/>
            </a:p>
          </p:txBody>
        </p:sp>
      </p:grpSp>
      <p:grpSp>
        <p:nvGrpSpPr>
          <p:cNvPr id="7" name="object 7"/>
          <p:cNvGrpSpPr/>
          <p:nvPr/>
        </p:nvGrpSpPr>
        <p:grpSpPr>
          <a:xfrm>
            <a:off x="10844783" y="329184"/>
            <a:ext cx="1099185" cy="1477645"/>
            <a:chOff x="10844783" y="329184"/>
            <a:chExt cx="1099185" cy="1477645"/>
          </a:xfrm>
        </p:grpSpPr>
        <p:sp>
          <p:nvSpPr>
            <p:cNvPr id="8" name="object 8"/>
            <p:cNvSpPr/>
            <p:nvPr/>
          </p:nvSpPr>
          <p:spPr>
            <a:xfrm>
              <a:off x="10852403" y="336804"/>
              <a:ext cx="1083945" cy="1462405"/>
            </a:xfrm>
            <a:custGeom>
              <a:avLst/>
              <a:gdLst/>
              <a:ahLst/>
              <a:cxnLst/>
              <a:rect l="l" t="t" r="r" b="b"/>
              <a:pathLst>
                <a:path w="1083945" h="1462405">
                  <a:moveTo>
                    <a:pt x="902970" y="0"/>
                  </a:moveTo>
                  <a:lnTo>
                    <a:pt x="180594" y="0"/>
                  </a:lnTo>
                  <a:lnTo>
                    <a:pt x="132600" y="6454"/>
                  </a:lnTo>
                  <a:lnTo>
                    <a:pt x="89464" y="24666"/>
                  </a:lnTo>
                  <a:lnTo>
                    <a:pt x="52911" y="52911"/>
                  </a:lnTo>
                  <a:lnTo>
                    <a:pt x="24666" y="89464"/>
                  </a:lnTo>
                  <a:lnTo>
                    <a:pt x="6454" y="132600"/>
                  </a:lnTo>
                  <a:lnTo>
                    <a:pt x="0" y="180594"/>
                  </a:lnTo>
                  <a:lnTo>
                    <a:pt x="0" y="1119378"/>
                  </a:lnTo>
                  <a:lnTo>
                    <a:pt x="6454" y="1167371"/>
                  </a:lnTo>
                  <a:lnTo>
                    <a:pt x="24666" y="1210507"/>
                  </a:lnTo>
                  <a:lnTo>
                    <a:pt x="52911" y="1247060"/>
                  </a:lnTo>
                  <a:lnTo>
                    <a:pt x="89464" y="1275305"/>
                  </a:lnTo>
                  <a:lnTo>
                    <a:pt x="132600" y="1293517"/>
                  </a:lnTo>
                  <a:lnTo>
                    <a:pt x="180594" y="1299972"/>
                  </a:lnTo>
                  <a:lnTo>
                    <a:pt x="316102" y="1462405"/>
                  </a:lnTo>
                  <a:lnTo>
                    <a:pt x="451485" y="1299972"/>
                  </a:lnTo>
                  <a:lnTo>
                    <a:pt x="902970" y="1299972"/>
                  </a:lnTo>
                  <a:lnTo>
                    <a:pt x="950963" y="1293517"/>
                  </a:lnTo>
                  <a:lnTo>
                    <a:pt x="994099" y="1275305"/>
                  </a:lnTo>
                  <a:lnTo>
                    <a:pt x="1030652" y="1247060"/>
                  </a:lnTo>
                  <a:lnTo>
                    <a:pt x="1058897" y="1210507"/>
                  </a:lnTo>
                  <a:lnTo>
                    <a:pt x="1077109" y="1167371"/>
                  </a:lnTo>
                  <a:lnTo>
                    <a:pt x="1083564" y="1119378"/>
                  </a:lnTo>
                  <a:lnTo>
                    <a:pt x="1083564" y="180594"/>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9" name="object 9"/>
            <p:cNvSpPr/>
            <p:nvPr/>
          </p:nvSpPr>
          <p:spPr>
            <a:xfrm>
              <a:off x="10852403" y="336804"/>
              <a:ext cx="1083945" cy="1462405"/>
            </a:xfrm>
            <a:custGeom>
              <a:avLst/>
              <a:gdLst/>
              <a:ahLst/>
              <a:cxnLst/>
              <a:rect l="l" t="t" r="r" b="b"/>
              <a:pathLst>
                <a:path w="1083945" h="1462405">
                  <a:moveTo>
                    <a:pt x="0" y="180594"/>
                  </a:moveTo>
                  <a:lnTo>
                    <a:pt x="6454" y="132600"/>
                  </a:lnTo>
                  <a:lnTo>
                    <a:pt x="24666" y="89464"/>
                  </a:lnTo>
                  <a:lnTo>
                    <a:pt x="52911" y="52911"/>
                  </a:lnTo>
                  <a:lnTo>
                    <a:pt x="89464" y="24666"/>
                  </a:lnTo>
                  <a:lnTo>
                    <a:pt x="132600" y="6454"/>
                  </a:lnTo>
                  <a:lnTo>
                    <a:pt x="180594" y="0"/>
                  </a:lnTo>
                  <a:lnTo>
                    <a:pt x="451485" y="0"/>
                  </a:lnTo>
                  <a:lnTo>
                    <a:pt x="902970" y="0"/>
                  </a:lnTo>
                  <a:lnTo>
                    <a:pt x="950963" y="6454"/>
                  </a:lnTo>
                  <a:lnTo>
                    <a:pt x="994099" y="24666"/>
                  </a:lnTo>
                  <a:lnTo>
                    <a:pt x="1030652" y="52911"/>
                  </a:lnTo>
                  <a:lnTo>
                    <a:pt x="1058897" y="89464"/>
                  </a:lnTo>
                  <a:lnTo>
                    <a:pt x="1077109" y="132600"/>
                  </a:lnTo>
                  <a:lnTo>
                    <a:pt x="1083564" y="180594"/>
                  </a:lnTo>
                  <a:lnTo>
                    <a:pt x="1083564" y="758317"/>
                  </a:lnTo>
                  <a:lnTo>
                    <a:pt x="1083564" y="1083310"/>
                  </a:lnTo>
                  <a:lnTo>
                    <a:pt x="1083564" y="1119378"/>
                  </a:lnTo>
                  <a:lnTo>
                    <a:pt x="1077109" y="1167371"/>
                  </a:lnTo>
                  <a:lnTo>
                    <a:pt x="1058897" y="1210507"/>
                  </a:lnTo>
                  <a:lnTo>
                    <a:pt x="1030652" y="1247060"/>
                  </a:lnTo>
                  <a:lnTo>
                    <a:pt x="994099" y="1275305"/>
                  </a:lnTo>
                  <a:lnTo>
                    <a:pt x="950963" y="1293517"/>
                  </a:lnTo>
                  <a:lnTo>
                    <a:pt x="902970" y="1299972"/>
                  </a:lnTo>
                  <a:lnTo>
                    <a:pt x="451485" y="1299972"/>
                  </a:lnTo>
                  <a:lnTo>
                    <a:pt x="316102" y="1462405"/>
                  </a:lnTo>
                  <a:lnTo>
                    <a:pt x="180594" y="1299972"/>
                  </a:lnTo>
                  <a:lnTo>
                    <a:pt x="132600" y="1293517"/>
                  </a:lnTo>
                  <a:lnTo>
                    <a:pt x="89464" y="1275305"/>
                  </a:lnTo>
                  <a:lnTo>
                    <a:pt x="52911" y="1247060"/>
                  </a:lnTo>
                  <a:lnTo>
                    <a:pt x="24666" y="1210507"/>
                  </a:lnTo>
                  <a:lnTo>
                    <a:pt x="6454" y="1167371"/>
                  </a:lnTo>
                  <a:lnTo>
                    <a:pt x="0" y="1119378"/>
                  </a:lnTo>
                  <a:lnTo>
                    <a:pt x="0" y="1083310"/>
                  </a:lnTo>
                  <a:lnTo>
                    <a:pt x="0" y="758317"/>
                  </a:lnTo>
                  <a:lnTo>
                    <a:pt x="0" y="180594"/>
                  </a:lnTo>
                  <a:close/>
                </a:path>
              </a:pathLst>
            </a:custGeom>
            <a:ln w="15239">
              <a:solidFill>
                <a:srgbClr val="85122D"/>
              </a:solidFill>
            </a:ln>
          </p:spPr>
          <p:txBody>
            <a:bodyPr wrap="square" lIns="0" tIns="0" rIns="0" bIns="0" rtlCol="0"/>
            <a:lstStyle/>
            <a:p>
              <a:endParaRPr/>
            </a:p>
          </p:txBody>
        </p:sp>
      </p:grpSp>
      <p:sp>
        <p:nvSpPr>
          <p:cNvPr id="10" name="object 10"/>
          <p:cNvSpPr txBox="1"/>
          <p:nvPr/>
        </p:nvSpPr>
        <p:spPr>
          <a:xfrm>
            <a:off x="11145773" y="553592"/>
            <a:ext cx="499109" cy="848360"/>
          </a:xfrm>
          <a:prstGeom prst="rect">
            <a:avLst/>
          </a:prstGeom>
        </p:spPr>
        <p:txBody>
          <a:bodyPr vert="horz" wrap="square" lIns="0" tIns="12700" rIns="0" bIns="0" rtlCol="0">
            <a:spAutoFit/>
          </a:bodyPr>
          <a:lstStyle/>
          <a:p>
            <a:pPr marL="12700" marR="5080" algn="ctr">
              <a:lnSpc>
                <a:spcPct val="100000"/>
              </a:lnSpc>
              <a:spcBef>
                <a:spcPts val="100"/>
              </a:spcBef>
            </a:pPr>
            <a:r>
              <a:rPr sz="1800" spc="-75" dirty="0">
                <a:solidFill>
                  <a:srgbClr val="FFFFFF"/>
                </a:solidFill>
                <a:latin typeface="Trebuchet MS"/>
                <a:cs typeface="Trebuchet MS"/>
                <a:hlinkClick r:id="rId3" action="ppaction://hlinksldjump"/>
              </a:rPr>
              <a:t>Meet </a:t>
            </a:r>
            <a:r>
              <a:rPr sz="1800" spc="-25" dirty="0" err="1">
                <a:solidFill>
                  <a:srgbClr val="FFFFFF"/>
                </a:solidFill>
                <a:latin typeface="Trebuchet MS"/>
                <a:cs typeface="Trebuchet MS"/>
                <a:hlinkClick r:id="rId3" action="ppaction://hlinksldjump"/>
              </a:rPr>
              <a:t>th</a:t>
            </a:r>
            <a:r>
              <a:rPr lang="en-GB" sz="1800" spc="-25" dirty="0">
                <a:solidFill>
                  <a:srgbClr val="FFFFFF"/>
                </a:solidFill>
                <a:latin typeface="Trebuchet MS"/>
                <a:cs typeface="Trebuchet MS"/>
                <a:hlinkClick r:id="rId3" action="ppaction://hlinksldjump"/>
              </a:rPr>
              <a:t>e</a:t>
            </a:r>
            <a:r>
              <a:rPr sz="1800" spc="-25" dirty="0">
                <a:solidFill>
                  <a:srgbClr val="FFFFFF"/>
                </a:solidFill>
                <a:latin typeface="Trebuchet MS"/>
                <a:cs typeface="Trebuchet MS"/>
                <a:hlinkClick r:id="rId3" action="ppaction://hlinksldjump"/>
              </a:rPr>
              <a:t> </a:t>
            </a:r>
            <a:r>
              <a:rPr sz="1800" spc="-114" dirty="0">
                <a:solidFill>
                  <a:srgbClr val="FFFFFF"/>
                </a:solidFill>
                <a:latin typeface="Trebuchet MS"/>
                <a:cs typeface="Trebuchet MS"/>
                <a:hlinkClick r:id="rId3" action="ppaction://hlinksldjump"/>
              </a:rPr>
              <a:t>team</a:t>
            </a:r>
            <a:endParaRPr sz="1800" dirty="0">
              <a:latin typeface="Trebuchet MS"/>
              <a:cs typeface="Trebuchet MS"/>
            </a:endParaRPr>
          </a:p>
        </p:txBody>
      </p:sp>
      <p:sp>
        <p:nvSpPr>
          <p:cNvPr id="11" name="object 11"/>
          <p:cNvSpPr txBox="1"/>
          <p:nvPr/>
        </p:nvSpPr>
        <p:spPr>
          <a:xfrm>
            <a:off x="663346" y="1974596"/>
            <a:ext cx="1104900" cy="1397635"/>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0" dirty="0">
                <a:solidFill>
                  <a:srgbClr val="FFFFFF"/>
                </a:solidFill>
                <a:latin typeface="Trebuchet MS"/>
                <a:cs typeface="Trebuchet MS"/>
                <a:hlinkClick r:id="rId4" action="ppaction://hlinksldjump"/>
              </a:rPr>
              <a:t>What</a:t>
            </a:r>
            <a:r>
              <a:rPr sz="1800" spc="-100" dirty="0">
                <a:solidFill>
                  <a:srgbClr val="FFFFFF"/>
                </a:solidFill>
                <a:latin typeface="Trebuchet MS"/>
                <a:cs typeface="Trebuchet MS"/>
                <a:hlinkClick r:id="rId4" action="ppaction://hlinksldjump"/>
              </a:rPr>
              <a:t> </a:t>
            </a:r>
            <a:r>
              <a:rPr sz="1800" spc="-25" dirty="0">
                <a:solidFill>
                  <a:srgbClr val="FFFFFF"/>
                </a:solidFill>
                <a:latin typeface="Trebuchet MS"/>
                <a:cs typeface="Trebuchet MS"/>
                <a:hlinkClick r:id="rId4" action="ppaction://hlinksldjump"/>
              </a:rPr>
              <a:t>is</a:t>
            </a:r>
            <a:r>
              <a:rPr sz="1800" spc="500" dirty="0">
                <a:solidFill>
                  <a:srgbClr val="FFFFFF"/>
                </a:solidFill>
                <a:latin typeface="Trebuchet MS"/>
                <a:cs typeface="Trebuchet MS"/>
                <a:hlinkClick r:id="rId4" action="ppaction://hlinksldjump"/>
              </a:rPr>
              <a:t> </a:t>
            </a:r>
            <a:r>
              <a:rPr sz="1800" spc="-120" dirty="0">
                <a:solidFill>
                  <a:srgbClr val="FFFFFF"/>
                </a:solidFill>
                <a:latin typeface="Trebuchet MS"/>
                <a:cs typeface="Trebuchet MS"/>
                <a:hlinkClick r:id="rId4" action="ppaction://hlinksldjump"/>
              </a:rPr>
              <a:t>the</a:t>
            </a:r>
            <a:r>
              <a:rPr sz="1800" spc="-30" dirty="0">
                <a:solidFill>
                  <a:srgbClr val="FFFFFF"/>
                </a:solidFill>
                <a:latin typeface="Trebuchet MS"/>
                <a:cs typeface="Trebuchet MS"/>
                <a:hlinkClick r:id="rId4" action="ppaction://hlinksldjump"/>
              </a:rPr>
              <a:t> </a:t>
            </a:r>
            <a:r>
              <a:rPr sz="1800" spc="70" dirty="0">
                <a:solidFill>
                  <a:srgbClr val="FFFFFF"/>
                </a:solidFill>
                <a:latin typeface="Trebuchet MS"/>
                <a:cs typeface="Trebuchet MS"/>
                <a:hlinkClick r:id="rId4" action="ppaction://hlinksldjump"/>
              </a:rPr>
              <a:t>SEND </a:t>
            </a:r>
            <a:r>
              <a:rPr sz="1800" spc="-90" dirty="0">
                <a:solidFill>
                  <a:srgbClr val="FFFFFF"/>
                </a:solidFill>
                <a:latin typeface="Trebuchet MS"/>
                <a:cs typeface="Trebuchet MS"/>
                <a:hlinkClick r:id="rId4" action="ppaction://hlinksldjump"/>
              </a:rPr>
              <a:t>information </a:t>
            </a:r>
            <a:r>
              <a:rPr sz="1800" spc="-10" dirty="0">
                <a:solidFill>
                  <a:srgbClr val="FFFFFF"/>
                </a:solidFill>
                <a:latin typeface="Trebuchet MS"/>
                <a:cs typeface="Trebuchet MS"/>
                <a:hlinkClick r:id="rId4" action="ppaction://hlinksldjump"/>
              </a:rPr>
              <a:t>report about?</a:t>
            </a:r>
            <a:endParaRPr sz="1800">
              <a:latin typeface="Trebuchet MS"/>
              <a:cs typeface="Trebuchet MS"/>
            </a:endParaRPr>
          </a:p>
        </p:txBody>
      </p:sp>
      <p:grpSp>
        <p:nvGrpSpPr>
          <p:cNvPr id="12" name="object 12"/>
          <p:cNvGrpSpPr/>
          <p:nvPr/>
        </p:nvGrpSpPr>
        <p:grpSpPr>
          <a:xfrm>
            <a:off x="8647176" y="1940051"/>
            <a:ext cx="1099185" cy="1817370"/>
            <a:chOff x="8647176" y="1940051"/>
            <a:chExt cx="1099185" cy="1817370"/>
          </a:xfrm>
        </p:grpSpPr>
        <p:sp>
          <p:nvSpPr>
            <p:cNvPr id="13" name="object 13"/>
            <p:cNvSpPr/>
            <p:nvPr/>
          </p:nvSpPr>
          <p:spPr>
            <a:xfrm>
              <a:off x="8654796" y="1947671"/>
              <a:ext cx="1083945" cy="1802130"/>
            </a:xfrm>
            <a:custGeom>
              <a:avLst/>
              <a:gdLst/>
              <a:ahLst/>
              <a:cxnLst/>
              <a:rect l="l" t="t" r="r" b="b"/>
              <a:pathLst>
                <a:path w="1083945" h="1802129">
                  <a:moveTo>
                    <a:pt x="902970" y="0"/>
                  </a:moveTo>
                  <a:lnTo>
                    <a:pt x="180594" y="0"/>
                  </a:lnTo>
                  <a:lnTo>
                    <a:pt x="132600" y="6454"/>
                  </a:lnTo>
                  <a:lnTo>
                    <a:pt x="89464" y="24666"/>
                  </a:lnTo>
                  <a:lnTo>
                    <a:pt x="52911" y="52911"/>
                  </a:lnTo>
                  <a:lnTo>
                    <a:pt x="24666" y="89464"/>
                  </a:lnTo>
                  <a:lnTo>
                    <a:pt x="6454" y="132600"/>
                  </a:lnTo>
                  <a:lnTo>
                    <a:pt x="0" y="180593"/>
                  </a:lnTo>
                  <a:lnTo>
                    <a:pt x="0" y="1421129"/>
                  </a:lnTo>
                  <a:lnTo>
                    <a:pt x="6454" y="1469123"/>
                  </a:lnTo>
                  <a:lnTo>
                    <a:pt x="24666" y="1512259"/>
                  </a:lnTo>
                  <a:lnTo>
                    <a:pt x="52911" y="1548812"/>
                  </a:lnTo>
                  <a:lnTo>
                    <a:pt x="89464" y="1577057"/>
                  </a:lnTo>
                  <a:lnTo>
                    <a:pt x="132600" y="1595269"/>
                  </a:lnTo>
                  <a:lnTo>
                    <a:pt x="180594" y="1601724"/>
                  </a:lnTo>
                  <a:lnTo>
                    <a:pt x="315975" y="1801876"/>
                  </a:lnTo>
                  <a:lnTo>
                    <a:pt x="451484" y="1601724"/>
                  </a:lnTo>
                  <a:lnTo>
                    <a:pt x="902970" y="1601724"/>
                  </a:lnTo>
                  <a:lnTo>
                    <a:pt x="950963" y="1595269"/>
                  </a:lnTo>
                  <a:lnTo>
                    <a:pt x="994099" y="1577057"/>
                  </a:lnTo>
                  <a:lnTo>
                    <a:pt x="1030652" y="1548812"/>
                  </a:lnTo>
                  <a:lnTo>
                    <a:pt x="1058897" y="1512259"/>
                  </a:lnTo>
                  <a:lnTo>
                    <a:pt x="1077109" y="1469123"/>
                  </a:lnTo>
                  <a:lnTo>
                    <a:pt x="1083563" y="1421129"/>
                  </a:lnTo>
                  <a:lnTo>
                    <a:pt x="1083563" y="180593"/>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14" name="object 14"/>
            <p:cNvSpPr/>
            <p:nvPr/>
          </p:nvSpPr>
          <p:spPr>
            <a:xfrm>
              <a:off x="8654796" y="1947671"/>
              <a:ext cx="1083945" cy="1802130"/>
            </a:xfrm>
            <a:custGeom>
              <a:avLst/>
              <a:gdLst/>
              <a:ahLst/>
              <a:cxnLst/>
              <a:rect l="l" t="t" r="r" b="b"/>
              <a:pathLst>
                <a:path w="1083945" h="1802129">
                  <a:moveTo>
                    <a:pt x="0" y="180593"/>
                  </a:moveTo>
                  <a:lnTo>
                    <a:pt x="6454" y="132600"/>
                  </a:lnTo>
                  <a:lnTo>
                    <a:pt x="24666" y="89464"/>
                  </a:lnTo>
                  <a:lnTo>
                    <a:pt x="52911" y="52911"/>
                  </a:lnTo>
                  <a:lnTo>
                    <a:pt x="89464" y="24666"/>
                  </a:lnTo>
                  <a:lnTo>
                    <a:pt x="132600" y="6454"/>
                  </a:lnTo>
                  <a:lnTo>
                    <a:pt x="180594" y="0"/>
                  </a:lnTo>
                  <a:lnTo>
                    <a:pt x="451484" y="0"/>
                  </a:lnTo>
                  <a:lnTo>
                    <a:pt x="902970" y="0"/>
                  </a:lnTo>
                  <a:lnTo>
                    <a:pt x="950963" y="6454"/>
                  </a:lnTo>
                  <a:lnTo>
                    <a:pt x="994099" y="24666"/>
                  </a:lnTo>
                  <a:lnTo>
                    <a:pt x="1030652" y="52911"/>
                  </a:lnTo>
                  <a:lnTo>
                    <a:pt x="1058897" y="89464"/>
                  </a:lnTo>
                  <a:lnTo>
                    <a:pt x="1077109" y="132600"/>
                  </a:lnTo>
                  <a:lnTo>
                    <a:pt x="1083563" y="180593"/>
                  </a:lnTo>
                  <a:lnTo>
                    <a:pt x="1083563" y="934338"/>
                  </a:lnTo>
                  <a:lnTo>
                    <a:pt x="1083563" y="1334769"/>
                  </a:lnTo>
                  <a:lnTo>
                    <a:pt x="1083563" y="1421129"/>
                  </a:lnTo>
                  <a:lnTo>
                    <a:pt x="1077109" y="1469123"/>
                  </a:lnTo>
                  <a:lnTo>
                    <a:pt x="1058897" y="1512259"/>
                  </a:lnTo>
                  <a:lnTo>
                    <a:pt x="1030652" y="1548812"/>
                  </a:lnTo>
                  <a:lnTo>
                    <a:pt x="994099" y="1577057"/>
                  </a:lnTo>
                  <a:lnTo>
                    <a:pt x="950963" y="1595269"/>
                  </a:lnTo>
                  <a:lnTo>
                    <a:pt x="902970" y="1601724"/>
                  </a:lnTo>
                  <a:lnTo>
                    <a:pt x="451484" y="1601724"/>
                  </a:lnTo>
                  <a:lnTo>
                    <a:pt x="315975" y="1801876"/>
                  </a:lnTo>
                  <a:lnTo>
                    <a:pt x="180594" y="1601724"/>
                  </a:lnTo>
                  <a:lnTo>
                    <a:pt x="132600" y="1595269"/>
                  </a:lnTo>
                  <a:lnTo>
                    <a:pt x="89464" y="1577057"/>
                  </a:lnTo>
                  <a:lnTo>
                    <a:pt x="52911" y="1548812"/>
                  </a:lnTo>
                  <a:lnTo>
                    <a:pt x="24666" y="1512259"/>
                  </a:lnTo>
                  <a:lnTo>
                    <a:pt x="6454" y="1469123"/>
                  </a:lnTo>
                  <a:lnTo>
                    <a:pt x="0" y="1421129"/>
                  </a:lnTo>
                  <a:lnTo>
                    <a:pt x="0" y="1334769"/>
                  </a:lnTo>
                  <a:lnTo>
                    <a:pt x="0" y="934338"/>
                  </a:lnTo>
                  <a:lnTo>
                    <a:pt x="0" y="180593"/>
                  </a:lnTo>
                  <a:close/>
                </a:path>
              </a:pathLst>
            </a:custGeom>
            <a:ln w="15240">
              <a:solidFill>
                <a:srgbClr val="85122D"/>
              </a:solidFill>
            </a:ln>
          </p:spPr>
          <p:txBody>
            <a:bodyPr wrap="square" lIns="0" tIns="0" rIns="0" bIns="0" rtlCol="0"/>
            <a:lstStyle/>
            <a:p>
              <a:endParaRPr/>
            </a:p>
          </p:txBody>
        </p:sp>
      </p:grpSp>
      <p:sp>
        <p:nvSpPr>
          <p:cNvPr id="15" name="object 15"/>
          <p:cNvSpPr txBox="1"/>
          <p:nvPr/>
        </p:nvSpPr>
        <p:spPr>
          <a:xfrm>
            <a:off x="2581148" y="443346"/>
            <a:ext cx="8309609" cy="1761489"/>
          </a:xfrm>
          <a:prstGeom prst="rect">
            <a:avLst/>
          </a:prstGeom>
        </p:spPr>
        <p:txBody>
          <a:bodyPr vert="horz" wrap="square" lIns="0" tIns="213360" rIns="0" bIns="0" rtlCol="0">
            <a:spAutoFit/>
          </a:bodyPr>
          <a:lstStyle/>
          <a:p>
            <a:pPr marL="495934">
              <a:lnSpc>
                <a:spcPct val="100000"/>
              </a:lnSpc>
              <a:spcBef>
                <a:spcPts val="1680"/>
              </a:spcBef>
            </a:pPr>
            <a:r>
              <a:rPr sz="2800" spc="140" dirty="0">
                <a:latin typeface="Trebuchet MS"/>
                <a:cs typeface="Trebuchet MS"/>
              </a:rPr>
              <a:t>SEND</a:t>
            </a:r>
            <a:r>
              <a:rPr sz="2800" spc="-35" dirty="0">
                <a:latin typeface="Trebuchet MS"/>
                <a:cs typeface="Trebuchet MS"/>
              </a:rPr>
              <a:t> </a:t>
            </a:r>
            <a:r>
              <a:rPr sz="2800" spc="135" dirty="0">
                <a:latin typeface="Trebuchet MS"/>
                <a:cs typeface="Trebuchet MS"/>
              </a:rPr>
              <a:t>INFORMATION</a:t>
            </a:r>
            <a:r>
              <a:rPr sz="2800" spc="-30" dirty="0">
                <a:latin typeface="Trebuchet MS"/>
                <a:cs typeface="Trebuchet MS"/>
              </a:rPr>
              <a:t> </a:t>
            </a:r>
            <a:r>
              <a:rPr sz="2800" dirty="0">
                <a:latin typeface="Trebuchet MS"/>
                <a:cs typeface="Trebuchet MS"/>
              </a:rPr>
              <a:t>REPORT</a:t>
            </a:r>
            <a:r>
              <a:rPr sz="2800" spc="-45" dirty="0">
                <a:latin typeface="Trebuchet MS"/>
                <a:cs typeface="Trebuchet MS"/>
              </a:rPr>
              <a:t> </a:t>
            </a:r>
            <a:r>
              <a:rPr lang="en-GB" sz="2800" spc="-90" dirty="0">
                <a:latin typeface="Trebuchet MS"/>
                <a:cs typeface="Trebuchet MS"/>
              </a:rPr>
              <a:t>2026-2027</a:t>
            </a:r>
            <a:endParaRPr sz="2800" dirty="0">
              <a:latin typeface="Trebuchet MS"/>
              <a:cs typeface="Trebuchet MS"/>
            </a:endParaRPr>
          </a:p>
          <a:p>
            <a:pPr algn="ctr">
              <a:lnSpc>
                <a:spcPct val="100000"/>
              </a:lnSpc>
              <a:spcBef>
                <a:spcPts val="965"/>
              </a:spcBef>
            </a:pPr>
            <a:r>
              <a:rPr sz="1700" spc="125" dirty="0">
                <a:latin typeface="Trebuchet MS"/>
                <a:cs typeface="Trebuchet MS"/>
              </a:rPr>
              <a:t>OUR</a:t>
            </a:r>
            <a:r>
              <a:rPr sz="1700" spc="-40" dirty="0">
                <a:latin typeface="Trebuchet MS"/>
                <a:cs typeface="Trebuchet MS"/>
              </a:rPr>
              <a:t> </a:t>
            </a:r>
            <a:r>
              <a:rPr sz="1700" dirty="0">
                <a:latin typeface="Trebuchet MS"/>
                <a:cs typeface="Trebuchet MS"/>
              </a:rPr>
              <a:t>SPECIAL</a:t>
            </a:r>
            <a:r>
              <a:rPr sz="1700" spc="-50" dirty="0">
                <a:latin typeface="Trebuchet MS"/>
                <a:cs typeface="Trebuchet MS"/>
              </a:rPr>
              <a:t> </a:t>
            </a:r>
            <a:r>
              <a:rPr sz="1700" spc="90" dirty="0">
                <a:latin typeface="Trebuchet MS"/>
                <a:cs typeface="Trebuchet MS"/>
              </a:rPr>
              <a:t>EDUCATIONAL</a:t>
            </a:r>
            <a:r>
              <a:rPr sz="1700" spc="-35" dirty="0">
                <a:latin typeface="Trebuchet MS"/>
                <a:cs typeface="Trebuchet MS"/>
              </a:rPr>
              <a:t> </a:t>
            </a:r>
            <a:r>
              <a:rPr sz="1700" spc="55" dirty="0">
                <a:latin typeface="Trebuchet MS"/>
                <a:cs typeface="Trebuchet MS"/>
              </a:rPr>
              <a:t>NEEDS</a:t>
            </a:r>
            <a:r>
              <a:rPr sz="1700" spc="-250" dirty="0">
                <a:latin typeface="Trebuchet MS"/>
                <a:cs typeface="Trebuchet MS"/>
              </a:rPr>
              <a:t> </a:t>
            </a:r>
            <a:r>
              <a:rPr sz="1700" spc="195" dirty="0">
                <a:latin typeface="Trebuchet MS"/>
                <a:cs typeface="Trebuchet MS"/>
              </a:rPr>
              <a:t>AND</a:t>
            </a:r>
            <a:r>
              <a:rPr sz="1700" spc="-30" dirty="0">
                <a:latin typeface="Trebuchet MS"/>
                <a:cs typeface="Trebuchet MS"/>
              </a:rPr>
              <a:t> </a:t>
            </a:r>
            <a:r>
              <a:rPr sz="1700" dirty="0">
                <a:latin typeface="Trebuchet MS"/>
                <a:cs typeface="Trebuchet MS"/>
              </a:rPr>
              <a:t>DISABILITIES</a:t>
            </a:r>
            <a:r>
              <a:rPr sz="1700" spc="-45" dirty="0">
                <a:latin typeface="Trebuchet MS"/>
                <a:cs typeface="Trebuchet MS"/>
              </a:rPr>
              <a:t> </a:t>
            </a:r>
            <a:r>
              <a:rPr sz="1700" spc="-10" dirty="0">
                <a:latin typeface="Trebuchet MS"/>
                <a:cs typeface="Trebuchet MS"/>
              </a:rPr>
              <a:t>REPORT.</a:t>
            </a:r>
            <a:endParaRPr sz="1700" dirty="0">
              <a:latin typeface="Trebuchet MS"/>
              <a:cs typeface="Trebuchet MS"/>
            </a:endParaRPr>
          </a:p>
          <a:p>
            <a:pPr algn="ctr">
              <a:lnSpc>
                <a:spcPct val="100000"/>
              </a:lnSpc>
              <a:spcBef>
                <a:spcPts val="1410"/>
              </a:spcBef>
            </a:pPr>
            <a:r>
              <a:rPr sz="1700" spc="110" dirty="0">
                <a:latin typeface="Trebuchet MS"/>
                <a:cs typeface="Trebuchet MS"/>
              </a:rPr>
              <a:t>WHAT</a:t>
            </a:r>
            <a:r>
              <a:rPr sz="1700" spc="-270" dirty="0">
                <a:latin typeface="Trebuchet MS"/>
                <a:cs typeface="Trebuchet MS"/>
              </a:rPr>
              <a:t> </a:t>
            </a:r>
            <a:r>
              <a:rPr sz="1700" spc="125" dirty="0">
                <a:latin typeface="Trebuchet MS"/>
                <a:cs typeface="Trebuchet MS"/>
              </a:rPr>
              <a:t>WE</a:t>
            </a:r>
            <a:r>
              <a:rPr sz="1700" spc="-25" dirty="0">
                <a:latin typeface="Trebuchet MS"/>
                <a:cs typeface="Trebuchet MS"/>
              </a:rPr>
              <a:t> </a:t>
            </a:r>
            <a:r>
              <a:rPr sz="1700" spc="204" dirty="0">
                <a:latin typeface="Trebuchet MS"/>
                <a:cs typeface="Trebuchet MS"/>
              </a:rPr>
              <a:t>CAN</a:t>
            </a:r>
            <a:r>
              <a:rPr sz="1700" spc="-40" dirty="0">
                <a:latin typeface="Trebuchet MS"/>
                <a:cs typeface="Trebuchet MS"/>
              </a:rPr>
              <a:t> </a:t>
            </a:r>
            <a:r>
              <a:rPr sz="1700" dirty="0">
                <a:latin typeface="Trebuchet MS"/>
                <a:cs typeface="Trebuchet MS"/>
              </a:rPr>
              <a:t>OFFER</a:t>
            </a:r>
            <a:r>
              <a:rPr sz="1700" spc="-260" dirty="0">
                <a:latin typeface="Trebuchet MS"/>
                <a:cs typeface="Trebuchet MS"/>
              </a:rPr>
              <a:t> </a:t>
            </a:r>
            <a:r>
              <a:rPr sz="1700" spc="85" dirty="0">
                <a:latin typeface="Trebuchet MS"/>
                <a:cs typeface="Trebuchet MS"/>
              </a:rPr>
              <a:t>TO</a:t>
            </a:r>
            <a:r>
              <a:rPr sz="1700" spc="-250" dirty="0">
                <a:latin typeface="Trebuchet MS"/>
                <a:cs typeface="Trebuchet MS"/>
              </a:rPr>
              <a:t> </a:t>
            </a:r>
            <a:r>
              <a:rPr sz="1700" dirty="0">
                <a:latin typeface="Trebuchet MS"/>
                <a:cs typeface="Trebuchet MS"/>
              </a:rPr>
              <a:t>THE</a:t>
            </a:r>
            <a:r>
              <a:rPr sz="1700" spc="-55" dirty="0">
                <a:latin typeface="Trebuchet MS"/>
                <a:cs typeface="Trebuchet MS"/>
              </a:rPr>
              <a:t> </a:t>
            </a:r>
            <a:r>
              <a:rPr sz="1700" spc="85" dirty="0">
                <a:latin typeface="Trebuchet MS"/>
                <a:cs typeface="Trebuchet MS"/>
              </a:rPr>
              <a:t>CHILDREN</a:t>
            </a:r>
            <a:r>
              <a:rPr sz="1700" spc="-240" dirty="0">
                <a:latin typeface="Trebuchet MS"/>
                <a:cs typeface="Trebuchet MS"/>
              </a:rPr>
              <a:t> </a:t>
            </a:r>
            <a:r>
              <a:rPr sz="1700" dirty="0">
                <a:latin typeface="Trebuchet MS"/>
                <a:cs typeface="Trebuchet MS"/>
              </a:rPr>
              <a:t>AT</a:t>
            </a:r>
            <a:r>
              <a:rPr sz="1700" spc="-25" dirty="0">
                <a:latin typeface="Trebuchet MS"/>
                <a:cs typeface="Trebuchet MS"/>
              </a:rPr>
              <a:t> </a:t>
            </a:r>
            <a:r>
              <a:rPr lang="en-GB" sz="1700" spc="-25" dirty="0">
                <a:latin typeface="Trebuchet MS"/>
                <a:cs typeface="Trebuchet MS"/>
              </a:rPr>
              <a:t>HAZLEMERE </a:t>
            </a:r>
            <a:r>
              <a:rPr sz="1700" spc="190" dirty="0">
                <a:latin typeface="Trebuchet MS"/>
                <a:cs typeface="Trebuchet MS"/>
              </a:rPr>
              <a:t>C</a:t>
            </a:r>
            <a:r>
              <a:rPr sz="1700" spc="-25" dirty="0">
                <a:latin typeface="Trebuchet MS"/>
                <a:cs typeface="Trebuchet MS"/>
              </a:rPr>
              <a:t> </a:t>
            </a:r>
            <a:r>
              <a:rPr sz="1700" spc="75" dirty="0">
                <a:latin typeface="Trebuchet MS"/>
                <a:cs typeface="Trebuchet MS"/>
              </a:rPr>
              <a:t>OF</a:t>
            </a:r>
            <a:r>
              <a:rPr sz="1700" spc="-40" dirty="0">
                <a:latin typeface="Trebuchet MS"/>
                <a:cs typeface="Trebuchet MS"/>
              </a:rPr>
              <a:t> </a:t>
            </a:r>
            <a:r>
              <a:rPr sz="1700" dirty="0">
                <a:latin typeface="Trebuchet MS"/>
                <a:cs typeface="Trebuchet MS"/>
              </a:rPr>
              <a:t>E</a:t>
            </a:r>
            <a:r>
              <a:rPr sz="1700" spc="-15" dirty="0">
                <a:latin typeface="Trebuchet MS"/>
                <a:cs typeface="Trebuchet MS"/>
              </a:rPr>
              <a:t> </a:t>
            </a:r>
            <a:r>
              <a:rPr lang="en-GB" sz="1700" spc="-15" dirty="0">
                <a:latin typeface="Trebuchet MS"/>
                <a:cs typeface="Trebuchet MS"/>
              </a:rPr>
              <a:t>COMBINED</a:t>
            </a:r>
            <a:r>
              <a:rPr sz="1700" spc="-40" dirty="0">
                <a:latin typeface="Trebuchet MS"/>
                <a:cs typeface="Trebuchet MS"/>
              </a:rPr>
              <a:t> </a:t>
            </a:r>
            <a:r>
              <a:rPr sz="1700" spc="110" dirty="0">
                <a:latin typeface="Trebuchet MS"/>
                <a:cs typeface="Trebuchet MS"/>
              </a:rPr>
              <a:t>SCHOOL</a:t>
            </a:r>
            <a:endParaRPr sz="1700" dirty="0">
              <a:latin typeface="Trebuchet MS"/>
              <a:cs typeface="Trebuchet MS"/>
            </a:endParaRPr>
          </a:p>
          <a:p>
            <a:pPr marR="1483360" algn="r">
              <a:lnSpc>
                <a:spcPct val="100000"/>
              </a:lnSpc>
              <a:spcBef>
                <a:spcPts val="110"/>
              </a:spcBef>
            </a:pPr>
            <a:r>
              <a:rPr sz="1800" spc="-20" dirty="0">
                <a:solidFill>
                  <a:srgbClr val="FFFFFF"/>
                </a:solidFill>
                <a:latin typeface="Trebuchet MS"/>
                <a:cs typeface="Trebuchet MS"/>
                <a:hlinkClick r:id="rId5" action="ppaction://hlinksldjump"/>
              </a:rPr>
              <a:t>Miss</a:t>
            </a:r>
            <a:endParaRPr sz="1800" dirty="0">
              <a:latin typeface="Trebuchet MS"/>
              <a:cs typeface="Trebuchet MS"/>
            </a:endParaRPr>
          </a:p>
        </p:txBody>
      </p:sp>
      <p:sp>
        <p:nvSpPr>
          <p:cNvPr id="16" name="object 16"/>
          <p:cNvSpPr txBox="1"/>
          <p:nvPr/>
        </p:nvSpPr>
        <p:spPr>
          <a:xfrm>
            <a:off x="8897873" y="2179065"/>
            <a:ext cx="600075" cy="1397635"/>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0" dirty="0">
                <a:solidFill>
                  <a:srgbClr val="FFFFFF"/>
                </a:solidFill>
                <a:latin typeface="Trebuchet MS"/>
                <a:cs typeface="Trebuchet MS"/>
                <a:hlinkClick r:id="rId5" action="ppaction://hlinksldjump"/>
              </a:rPr>
              <a:t>Miss! </a:t>
            </a:r>
            <a:r>
              <a:rPr sz="1800" spc="-20" dirty="0">
                <a:solidFill>
                  <a:srgbClr val="FFFFFF"/>
                </a:solidFill>
                <a:latin typeface="Trebuchet MS"/>
                <a:cs typeface="Trebuchet MS"/>
                <a:hlinkClick r:id="rId5" action="ppaction://hlinksldjump"/>
              </a:rPr>
              <a:t>What does this </a:t>
            </a:r>
            <a:r>
              <a:rPr sz="1800" spc="-130" dirty="0">
                <a:solidFill>
                  <a:srgbClr val="FFFFFF"/>
                </a:solidFill>
                <a:latin typeface="Trebuchet MS"/>
                <a:cs typeface="Trebuchet MS"/>
                <a:hlinkClick r:id="rId5" action="ppaction://hlinksldjump"/>
              </a:rPr>
              <a:t>mean?</a:t>
            </a:r>
            <a:endParaRPr sz="1800">
              <a:latin typeface="Trebuchet MS"/>
              <a:cs typeface="Trebuchet MS"/>
            </a:endParaRPr>
          </a:p>
        </p:txBody>
      </p:sp>
      <p:grpSp>
        <p:nvGrpSpPr>
          <p:cNvPr id="17" name="object 17"/>
          <p:cNvGrpSpPr/>
          <p:nvPr/>
        </p:nvGrpSpPr>
        <p:grpSpPr>
          <a:xfrm>
            <a:off x="7034783" y="2036064"/>
            <a:ext cx="1099185" cy="1733550"/>
            <a:chOff x="7034783" y="2036064"/>
            <a:chExt cx="1099185" cy="1733550"/>
          </a:xfrm>
        </p:grpSpPr>
        <p:sp>
          <p:nvSpPr>
            <p:cNvPr id="18" name="object 18"/>
            <p:cNvSpPr/>
            <p:nvPr/>
          </p:nvSpPr>
          <p:spPr>
            <a:xfrm>
              <a:off x="7042403" y="2043684"/>
              <a:ext cx="1083945" cy="1718310"/>
            </a:xfrm>
            <a:custGeom>
              <a:avLst/>
              <a:gdLst/>
              <a:ahLst/>
              <a:cxnLst/>
              <a:rect l="l" t="t" r="r" b="b"/>
              <a:pathLst>
                <a:path w="1083945" h="1718310">
                  <a:moveTo>
                    <a:pt x="902970" y="0"/>
                  </a:moveTo>
                  <a:lnTo>
                    <a:pt x="180594" y="0"/>
                  </a:lnTo>
                  <a:lnTo>
                    <a:pt x="132600" y="6454"/>
                  </a:lnTo>
                  <a:lnTo>
                    <a:pt x="89464" y="24666"/>
                  </a:lnTo>
                  <a:lnTo>
                    <a:pt x="52911" y="52911"/>
                  </a:lnTo>
                  <a:lnTo>
                    <a:pt x="24666" y="89464"/>
                  </a:lnTo>
                  <a:lnTo>
                    <a:pt x="6454" y="132600"/>
                  </a:lnTo>
                  <a:lnTo>
                    <a:pt x="0" y="180593"/>
                  </a:lnTo>
                  <a:lnTo>
                    <a:pt x="0" y="1346453"/>
                  </a:lnTo>
                  <a:lnTo>
                    <a:pt x="6454" y="1394447"/>
                  </a:lnTo>
                  <a:lnTo>
                    <a:pt x="24666" y="1437583"/>
                  </a:lnTo>
                  <a:lnTo>
                    <a:pt x="52911" y="1474136"/>
                  </a:lnTo>
                  <a:lnTo>
                    <a:pt x="89464" y="1502381"/>
                  </a:lnTo>
                  <a:lnTo>
                    <a:pt x="132600" y="1520593"/>
                  </a:lnTo>
                  <a:lnTo>
                    <a:pt x="180594" y="1527048"/>
                  </a:lnTo>
                  <a:lnTo>
                    <a:pt x="316102" y="1717928"/>
                  </a:lnTo>
                  <a:lnTo>
                    <a:pt x="451485" y="1527048"/>
                  </a:lnTo>
                  <a:lnTo>
                    <a:pt x="902970" y="1527048"/>
                  </a:lnTo>
                  <a:lnTo>
                    <a:pt x="950963" y="1520593"/>
                  </a:lnTo>
                  <a:lnTo>
                    <a:pt x="994099" y="1502381"/>
                  </a:lnTo>
                  <a:lnTo>
                    <a:pt x="1030652" y="1474136"/>
                  </a:lnTo>
                  <a:lnTo>
                    <a:pt x="1058897" y="1437583"/>
                  </a:lnTo>
                  <a:lnTo>
                    <a:pt x="1077109" y="1394447"/>
                  </a:lnTo>
                  <a:lnTo>
                    <a:pt x="1083564" y="1346453"/>
                  </a:lnTo>
                  <a:lnTo>
                    <a:pt x="1083564" y="180593"/>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19" name="object 19"/>
            <p:cNvSpPr/>
            <p:nvPr/>
          </p:nvSpPr>
          <p:spPr>
            <a:xfrm>
              <a:off x="7042403" y="2043684"/>
              <a:ext cx="1083945" cy="1718310"/>
            </a:xfrm>
            <a:custGeom>
              <a:avLst/>
              <a:gdLst/>
              <a:ahLst/>
              <a:cxnLst/>
              <a:rect l="l" t="t" r="r" b="b"/>
              <a:pathLst>
                <a:path w="1083945" h="1718310">
                  <a:moveTo>
                    <a:pt x="0" y="180593"/>
                  </a:moveTo>
                  <a:lnTo>
                    <a:pt x="6454" y="132600"/>
                  </a:lnTo>
                  <a:lnTo>
                    <a:pt x="24666" y="89464"/>
                  </a:lnTo>
                  <a:lnTo>
                    <a:pt x="52911" y="52911"/>
                  </a:lnTo>
                  <a:lnTo>
                    <a:pt x="89464" y="24666"/>
                  </a:lnTo>
                  <a:lnTo>
                    <a:pt x="132600" y="6454"/>
                  </a:lnTo>
                  <a:lnTo>
                    <a:pt x="180594" y="0"/>
                  </a:lnTo>
                  <a:lnTo>
                    <a:pt x="451485" y="0"/>
                  </a:lnTo>
                  <a:lnTo>
                    <a:pt x="902970" y="0"/>
                  </a:lnTo>
                  <a:lnTo>
                    <a:pt x="950963" y="6454"/>
                  </a:lnTo>
                  <a:lnTo>
                    <a:pt x="994099" y="24666"/>
                  </a:lnTo>
                  <a:lnTo>
                    <a:pt x="1030652" y="52911"/>
                  </a:lnTo>
                  <a:lnTo>
                    <a:pt x="1058897" y="89464"/>
                  </a:lnTo>
                  <a:lnTo>
                    <a:pt x="1077109" y="132600"/>
                  </a:lnTo>
                  <a:lnTo>
                    <a:pt x="1083564" y="180593"/>
                  </a:lnTo>
                  <a:lnTo>
                    <a:pt x="1083564" y="890777"/>
                  </a:lnTo>
                  <a:lnTo>
                    <a:pt x="1083564" y="1272539"/>
                  </a:lnTo>
                  <a:lnTo>
                    <a:pt x="1083564" y="1346453"/>
                  </a:lnTo>
                  <a:lnTo>
                    <a:pt x="1077109" y="1394447"/>
                  </a:lnTo>
                  <a:lnTo>
                    <a:pt x="1058897" y="1437583"/>
                  </a:lnTo>
                  <a:lnTo>
                    <a:pt x="1030652" y="1474136"/>
                  </a:lnTo>
                  <a:lnTo>
                    <a:pt x="994099" y="1502381"/>
                  </a:lnTo>
                  <a:lnTo>
                    <a:pt x="950963" y="1520593"/>
                  </a:lnTo>
                  <a:lnTo>
                    <a:pt x="902970" y="1527048"/>
                  </a:lnTo>
                  <a:lnTo>
                    <a:pt x="451485" y="1527048"/>
                  </a:lnTo>
                  <a:lnTo>
                    <a:pt x="316102" y="1717928"/>
                  </a:lnTo>
                  <a:lnTo>
                    <a:pt x="180594" y="1527048"/>
                  </a:lnTo>
                  <a:lnTo>
                    <a:pt x="132600" y="1520593"/>
                  </a:lnTo>
                  <a:lnTo>
                    <a:pt x="89464" y="1502381"/>
                  </a:lnTo>
                  <a:lnTo>
                    <a:pt x="52911" y="1474136"/>
                  </a:lnTo>
                  <a:lnTo>
                    <a:pt x="24666" y="1437583"/>
                  </a:lnTo>
                  <a:lnTo>
                    <a:pt x="6454" y="1394447"/>
                  </a:lnTo>
                  <a:lnTo>
                    <a:pt x="0" y="1346453"/>
                  </a:lnTo>
                  <a:lnTo>
                    <a:pt x="0" y="1272539"/>
                  </a:lnTo>
                  <a:lnTo>
                    <a:pt x="0" y="890777"/>
                  </a:lnTo>
                  <a:lnTo>
                    <a:pt x="0" y="180593"/>
                  </a:lnTo>
                  <a:close/>
                </a:path>
              </a:pathLst>
            </a:custGeom>
            <a:ln w="15240">
              <a:solidFill>
                <a:srgbClr val="85122D"/>
              </a:solidFill>
            </a:ln>
          </p:spPr>
          <p:txBody>
            <a:bodyPr wrap="square" lIns="0" tIns="0" rIns="0" bIns="0" rtlCol="0"/>
            <a:lstStyle/>
            <a:p>
              <a:endParaRPr/>
            </a:p>
          </p:txBody>
        </p:sp>
      </p:grpSp>
      <p:sp>
        <p:nvSpPr>
          <p:cNvPr id="20" name="object 20"/>
          <p:cNvSpPr txBox="1"/>
          <p:nvPr/>
        </p:nvSpPr>
        <p:spPr>
          <a:xfrm>
            <a:off x="7201281" y="2374519"/>
            <a:ext cx="769620" cy="848360"/>
          </a:xfrm>
          <a:prstGeom prst="rect">
            <a:avLst/>
          </a:prstGeom>
        </p:spPr>
        <p:txBody>
          <a:bodyPr vert="horz" wrap="square" lIns="0" tIns="12700" rIns="0" bIns="0" rtlCol="0">
            <a:spAutoFit/>
          </a:bodyPr>
          <a:lstStyle/>
          <a:p>
            <a:pPr marL="73660" marR="5080" indent="-60960" algn="just">
              <a:lnSpc>
                <a:spcPct val="100000"/>
              </a:lnSpc>
              <a:spcBef>
                <a:spcPts val="100"/>
              </a:spcBef>
            </a:pPr>
            <a:r>
              <a:rPr sz="1800" spc="-55" dirty="0">
                <a:solidFill>
                  <a:srgbClr val="FFFFFF"/>
                </a:solidFill>
                <a:latin typeface="Trebuchet MS"/>
                <a:cs typeface="Trebuchet MS"/>
                <a:hlinkClick r:id="rId6" action="ppaction://hlinksldjump"/>
              </a:rPr>
              <a:t>Outside </a:t>
            </a:r>
            <a:r>
              <a:rPr sz="1800" spc="-50" dirty="0">
                <a:solidFill>
                  <a:srgbClr val="FFFFFF"/>
                </a:solidFill>
                <a:latin typeface="Trebuchet MS"/>
                <a:cs typeface="Trebuchet MS"/>
                <a:hlinkClick r:id="rId6" action="ppaction://hlinksldjump"/>
              </a:rPr>
              <a:t>agency </a:t>
            </a:r>
            <a:r>
              <a:rPr sz="1800" spc="-20" dirty="0">
                <a:solidFill>
                  <a:srgbClr val="FFFFFF"/>
                </a:solidFill>
                <a:latin typeface="Trebuchet MS"/>
                <a:cs typeface="Trebuchet MS"/>
                <a:hlinkClick r:id="rId6" action="ppaction://hlinksldjump"/>
              </a:rPr>
              <a:t>work</a:t>
            </a:r>
            <a:endParaRPr sz="1800">
              <a:latin typeface="Trebuchet MS"/>
              <a:cs typeface="Trebuchet MS"/>
            </a:endParaRPr>
          </a:p>
        </p:txBody>
      </p:sp>
      <p:grpSp>
        <p:nvGrpSpPr>
          <p:cNvPr id="21" name="object 21"/>
          <p:cNvGrpSpPr/>
          <p:nvPr/>
        </p:nvGrpSpPr>
        <p:grpSpPr>
          <a:xfrm>
            <a:off x="5433059" y="1990344"/>
            <a:ext cx="1424940" cy="1734820"/>
            <a:chOff x="5433059" y="1990344"/>
            <a:chExt cx="1424940" cy="1734820"/>
          </a:xfrm>
        </p:grpSpPr>
        <p:sp>
          <p:nvSpPr>
            <p:cNvPr id="22" name="object 22"/>
            <p:cNvSpPr/>
            <p:nvPr/>
          </p:nvSpPr>
          <p:spPr>
            <a:xfrm>
              <a:off x="5440679" y="1997964"/>
              <a:ext cx="1409700" cy="1719580"/>
            </a:xfrm>
            <a:custGeom>
              <a:avLst/>
              <a:gdLst/>
              <a:ahLst/>
              <a:cxnLst/>
              <a:rect l="l" t="t" r="r" b="b"/>
              <a:pathLst>
                <a:path w="1409700" h="1719579">
                  <a:moveTo>
                    <a:pt x="1174750" y="0"/>
                  </a:moveTo>
                  <a:lnTo>
                    <a:pt x="234950" y="0"/>
                  </a:lnTo>
                  <a:lnTo>
                    <a:pt x="187589" y="4771"/>
                  </a:lnTo>
                  <a:lnTo>
                    <a:pt x="143482" y="18458"/>
                  </a:lnTo>
                  <a:lnTo>
                    <a:pt x="103571" y="40116"/>
                  </a:lnTo>
                  <a:lnTo>
                    <a:pt x="68802" y="68802"/>
                  </a:lnTo>
                  <a:lnTo>
                    <a:pt x="40116" y="103571"/>
                  </a:lnTo>
                  <a:lnTo>
                    <a:pt x="18458" y="143482"/>
                  </a:lnTo>
                  <a:lnTo>
                    <a:pt x="4771" y="187589"/>
                  </a:lnTo>
                  <a:lnTo>
                    <a:pt x="0" y="234950"/>
                  </a:lnTo>
                  <a:lnTo>
                    <a:pt x="0" y="1293622"/>
                  </a:lnTo>
                  <a:lnTo>
                    <a:pt x="4771" y="1340982"/>
                  </a:lnTo>
                  <a:lnTo>
                    <a:pt x="18458" y="1385089"/>
                  </a:lnTo>
                  <a:lnTo>
                    <a:pt x="40116" y="1425000"/>
                  </a:lnTo>
                  <a:lnTo>
                    <a:pt x="68802" y="1459769"/>
                  </a:lnTo>
                  <a:lnTo>
                    <a:pt x="103571" y="1488455"/>
                  </a:lnTo>
                  <a:lnTo>
                    <a:pt x="143482" y="1510113"/>
                  </a:lnTo>
                  <a:lnTo>
                    <a:pt x="187589" y="1523800"/>
                  </a:lnTo>
                  <a:lnTo>
                    <a:pt x="234950" y="1528572"/>
                  </a:lnTo>
                  <a:lnTo>
                    <a:pt x="411225" y="1719580"/>
                  </a:lnTo>
                  <a:lnTo>
                    <a:pt x="587375" y="1528572"/>
                  </a:lnTo>
                  <a:lnTo>
                    <a:pt x="1174750" y="1528572"/>
                  </a:lnTo>
                  <a:lnTo>
                    <a:pt x="1222110" y="1523800"/>
                  </a:lnTo>
                  <a:lnTo>
                    <a:pt x="1266217" y="1510113"/>
                  </a:lnTo>
                  <a:lnTo>
                    <a:pt x="1306128" y="1488455"/>
                  </a:lnTo>
                  <a:lnTo>
                    <a:pt x="1340897" y="1459769"/>
                  </a:lnTo>
                  <a:lnTo>
                    <a:pt x="1369583" y="1425000"/>
                  </a:lnTo>
                  <a:lnTo>
                    <a:pt x="1391241" y="1385089"/>
                  </a:lnTo>
                  <a:lnTo>
                    <a:pt x="1404928" y="1340982"/>
                  </a:lnTo>
                  <a:lnTo>
                    <a:pt x="1409700" y="1293622"/>
                  </a:lnTo>
                  <a:lnTo>
                    <a:pt x="1409700" y="234950"/>
                  </a:lnTo>
                  <a:lnTo>
                    <a:pt x="1404928" y="187589"/>
                  </a:lnTo>
                  <a:lnTo>
                    <a:pt x="1391241" y="143482"/>
                  </a:lnTo>
                  <a:lnTo>
                    <a:pt x="1369583" y="103571"/>
                  </a:lnTo>
                  <a:lnTo>
                    <a:pt x="1340897" y="68802"/>
                  </a:lnTo>
                  <a:lnTo>
                    <a:pt x="1306128" y="40116"/>
                  </a:lnTo>
                  <a:lnTo>
                    <a:pt x="1266217" y="18458"/>
                  </a:lnTo>
                  <a:lnTo>
                    <a:pt x="1222110" y="4771"/>
                  </a:lnTo>
                  <a:lnTo>
                    <a:pt x="1174750" y="0"/>
                  </a:lnTo>
                  <a:close/>
                </a:path>
              </a:pathLst>
            </a:custGeom>
            <a:solidFill>
              <a:srgbClr val="B71E42"/>
            </a:solidFill>
          </p:spPr>
          <p:txBody>
            <a:bodyPr wrap="square" lIns="0" tIns="0" rIns="0" bIns="0" rtlCol="0"/>
            <a:lstStyle/>
            <a:p>
              <a:endParaRPr/>
            </a:p>
          </p:txBody>
        </p:sp>
        <p:sp>
          <p:nvSpPr>
            <p:cNvPr id="23" name="object 23"/>
            <p:cNvSpPr/>
            <p:nvPr/>
          </p:nvSpPr>
          <p:spPr>
            <a:xfrm>
              <a:off x="5440679" y="1997964"/>
              <a:ext cx="1409700" cy="1719580"/>
            </a:xfrm>
            <a:custGeom>
              <a:avLst/>
              <a:gdLst/>
              <a:ahLst/>
              <a:cxnLst/>
              <a:rect l="l" t="t" r="r" b="b"/>
              <a:pathLst>
                <a:path w="1409700" h="1719579">
                  <a:moveTo>
                    <a:pt x="0" y="234950"/>
                  </a:moveTo>
                  <a:lnTo>
                    <a:pt x="4771" y="187589"/>
                  </a:lnTo>
                  <a:lnTo>
                    <a:pt x="18458" y="143482"/>
                  </a:lnTo>
                  <a:lnTo>
                    <a:pt x="40116" y="103571"/>
                  </a:lnTo>
                  <a:lnTo>
                    <a:pt x="68802" y="68802"/>
                  </a:lnTo>
                  <a:lnTo>
                    <a:pt x="103571" y="40116"/>
                  </a:lnTo>
                  <a:lnTo>
                    <a:pt x="143482" y="18458"/>
                  </a:lnTo>
                  <a:lnTo>
                    <a:pt x="187589" y="4771"/>
                  </a:lnTo>
                  <a:lnTo>
                    <a:pt x="234950" y="0"/>
                  </a:lnTo>
                  <a:lnTo>
                    <a:pt x="587375" y="0"/>
                  </a:lnTo>
                  <a:lnTo>
                    <a:pt x="1174750" y="0"/>
                  </a:lnTo>
                  <a:lnTo>
                    <a:pt x="1222110" y="4771"/>
                  </a:lnTo>
                  <a:lnTo>
                    <a:pt x="1266217" y="18458"/>
                  </a:lnTo>
                  <a:lnTo>
                    <a:pt x="1306128" y="40116"/>
                  </a:lnTo>
                  <a:lnTo>
                    <a:pt x="1340897" y="68802"/>
                  </a:lnTo>
                  <a:lnTo>
                    <a:pt x="1369583" y="103571"/>
                  </a:lnTo>
                  <a:lnTo>
                    <a:pt x="1391241" y="143482"/>
                  </a:lnTo>
                  <a:lnTo>
                    <a:pt x="1404928" y="187589"/>
                  </a:lnTo>
                  <a:lnTo>
                    <a:pt x="1409700" y="234950"/>
                  </a:lnTo>
                  <a:lnTo>
                    <a:pt x="1409700" y="891666"/>
                  </a:lnTo>
                  <a:lnTo>
                    <a:pt x="1409700" y="1273810"/>
                  </a:lnTo>
                  <a:lnTo>
                    <a:pt x="1409700" y="1293622"/>
                  </a:lnTo>
                  <a:lnTo>
                    <a:pt x="1404928" y="1340982"/>
                  </a:lnTo>
                  <a:lnTo>
                    <a:pt x="1391241" y="1385089"/>
                  </a:lnTo>
                  <a:lnTo>
                    <a:pt x="1369583" y="1425000"/>
                  </a:lnTo>
                  <a:lnTo>
                    <a:pt x="1340897" y="1459769"/>
                  </a:lnTo>
                  <a:lnTo>
                    <a:pt x="1306128" y="1488455"/>
                  </a:lnTo>
                  <a:lnTo>
                    <a:pt x="1266217" y="1510113"/>
                  </a:lnTo>
                  <a:lnTo>
                    <a:pt x="1222110" y="1523800"/>
                  </a:lnTo>
                  <a:lnTo>
                    <a:pt x="1174750" y="1528572"/>
                  </a:lnTo>
                  <a:lnTo>
                    <a:pt x="587375" y="1528572"/>
                  </a:lnTo>
                  <a:lnTo>
                    <a:pt x="411225" y="1719580"/>
                  </a:lnTo>
                  <a:lnTo>
                    <a:pt x="234950" y="1528572"/>
                  </a:lnTo>
                  <a:lnTo>
                    <a:pt x="187589" y="1523800"/>
                  </a:lnTo>
                  <a:lnTo>
                    <a:pt x="143482" y="1510113"/>
                  </a:lnTo>
                  <a:lnTo>
                    <a:pt x="103571" y="1488455"/>
                  </a:lnTo>
                  <a:lnTo>
                    <a:pt x="68802" y="1459769"/>
                  </a:lnTo>
                  <a:lnTo>
                    <a:pt x="40116" y="1425000"/>
                  </a:lnTo>
                  <a:lnTo>
                    <a:pt x="18458" y="1385089"/>
                  </a:lnTo>
                  <a:lnTo>
                    <a:pt x="4771" y="1340982"/>
                  </a:lnTo>
                  <a:lnTo>
                    <a:pt x="0" y="1293622"/>
                  </a:lnTo>
                  <a:lnTo>
                    <a:pt x="0" y="1273810"/>
                  </a:lnTo>
                  <a:lnTo>
                    <a:pt x="0" y="891666"/>
                  </a:lnTo>
                  <a:lnTo>
                    <a:pt x="0" y="234950"/>
                  </a:lnTo>
                  <a:close/>
                </a:path>
              </a:pathLst>
            </a:custGeom>
            <a:ln w="15240">
              <a:solidFill>
                <a:srgbClr val="85122D"/>
              </a:solidFill>
            </a:ln>
          </p:spPr>
          <p:txBody>
            <a:bodyPr wrap="square" lIns="0" tIns="0" rIns="0" bIns="0" rtlCol="0"/>
            <a:lstStyle/>
            <a:p>
              <a:endParaRPr/>
            </a:p>
          </p:txBody>
        </p:sp>
      </p:grpSp>
      <p:sp>
        <p:nvSpPr>
          <p:cNvPr id="24" name="object 24"/>
          <p:cNvSpPr txBox="1"/>
          <p:nvPr/>
        </p:nvSpPr>
        <p:spPr>
          <a:xfrm>
            <a:off x="5601080" y="2329053"/>
            <a:ext cx="1090295" cy="848360"/>
          </a:xfrm>
          <a:prstGeom prst="rect">
            <a:avLst/>
          </a:prstGeom>
        </p:spPr>
        <p:txBody>
          <a:bodyPr vert="horz" wrap="square" lIns="0" tIns="12700" rIns="0" bIns="0" rtlCol="0">
            <a:spAutoFit/>
          </a:bodyPr>
          <a:lstStyle/>
          <a:p>
            <a:pPr marL="12700" marR="5080" algn="ctr">
              <a:lnSpc>
                <a:spcPct val="100000"/>
              </a:lnSpc>
              <a:spcBef>
                <a:spcPts val="100"/>
              </a:spcBef>
            </a:pPr>
            <a:r>
              <a:rPr sz="1800" spc="-90" dirty="0">
                <a:solidFill>
                  <a:srgbClr val="FFFFFF"/>
                </a:solidFill>
                <a:latin typeface="Trebuchet MS"/>
                <a:cs typeface="Trebuchet MS"/>
                <a:hlinkClick r:id="rId7" action="ppaction://hlinksldjump"/>
              </a:rPr>
              <a:t>Partnership </a:t>
            </a:r>
            <a:r>
              <a:rPr sz="1800" spc="-20" dirty="0">
                <a:solidFill>
                  <a:srgbClr val="FFFFFF"/>
                </a:solidFill>
                <a:latin typeface="Trebuchet MS"/>
                <a:cs typeface="Trebuchet MS"/>
                <a:hlinkClick r:id="rId7" action="ppaction://hlinksldjump"/>
              </a:rPr>
              <a:t>with </a:t>
            </a:r>
            <a:r>
              <a:rPr sz="1800" spc="-10" dirty="0">
                <a:solidFill>
                  <a:srgbClr val="FFFFFF"/>
                </a:solidFill>
                <a:latin typeface="Trebuchet MS"/>
                <a:cs typeface="Trebuchet MS"/>
                <a:hlinkClick r:id="rId7" action="ppaction://hlinksldjump"/>
              </a:rPr>
              <a:t>parents</a:t>
            </a:r>
            <a:endParaRPr sz="1800">
              <a:latin typeface="Trebuchet MS"/>
              <a:cs typeface="Trebuchet MS"/>
            </a:endParaRPr>
          </a:p>
        </p:txBody>
      </p:sp>
      <p:grpSp>
        <p:nvGrpSpPr>
          <p:cNvPr id="25" name="object 25"/>
          <p:cNvGrpSpPr/>
          <p:nvPr/>
        </p:nvGrpSpPr>
        <p:grpSpPr>
          <a:xfrm>
            <a:off x="3956303" y="1987295"/>
            <a:ext cx="1099185" cy="1734820"/>
            <a:chOff x="3956303" y="1987295"/>
            <a:chExt cx="1099185" cy="1734820"/>
          </a:xfrm>
        </p:grpSpPr>
        <p:sp>
          <p:nvSpPr>
            <p:cNvPr id="26" name="object 26"/>
            <p:cNvSpPr/>
            <p:nvPr/>
          </p:nvSpPr>
          <p:spPr>
            <a:xfrm>
              <a:off x="3963923" y="1994915"/>
              <a:ext cx="1083945" cy="1719580"/>
            </a:xfrm>
            <a:custGeom>
              <a:avLst/>
              <a:gdLst/>
              <a:ahLst/>
              <a:cxnLst/>
              <a:rect l="l" t="t" r="r" b="b"/>
              <a:pathLst>
                <a:path w="1083945" h="1719579">
                  <a:moveTo>
                    <a:pt x="902970" y="0"/>
                  </a:moveTo>
                  <a:lnTo>
                    <a:pt x="180593" y="0"/>
                  </a:lnTo>
                  <a:lnTo>
                    <a:pt x="132600" y="6454"/>
                  </a:lnTo>
                  <a:lnTo>
                    <a:pt x="89464" y="24666"/>
                  </a:lnTo>
                  <a:lnTo>
                    <a:pt x="52911" y="52911"/>
                  </a:lnTo>
                  <a:lnTo>
                    <a:pt x="24666" y="89464"/>
                  </a:lnTo>
                  <a:lnTo>
                    <a:pt x="6454" y="132600"/>
                  </a:lnTo>
                  <a:lnTo>
                    <a:pt x="0" y="180594"/>
                  </a:lnTo>
                  <a:lnTo>
                    <a:pt x="0" y="1347978"/>
                  </a:lnTo>
                  <a:lnTo>
                    <a:pt x="6454" y="1395971"/>
                  </a:lnTo>
                  <a:lnTo>
                    <a:pt x="24666" y="1439107"/>
                  </a:lnTo>
                  <a:lnTo>
                    <a:pt x="52911" y="1475660"/>
                  </a:lnTo>
                  <a:lnTo>
                    <a:pt x="89464" y="1503905"/>
                  </a:lnTo>
                  <a:lnTo>
                    <a:pt x="132600" y="1522117"/>
                  </a:lnTo>
                  <a:lnTo>
                    <a:pt x="180593" y="1528572"/>
                  </a:lnTo>
                  <a:lnTo>
                    <a:pt x="316102" y="1719580"/>
                  </a:lnTo>
                  <a:lnTo>
                    <a:pt x="451485" y="1528572"/>
                  </a:lnTo>
                  <a:lnTo>
                    <a:pt x="902970" y="1528572"/>
                  </a:lnTo>
                  <a:lnTo>
                    <a:pt x="950963" y="1522117"/>
                  </a:lnTo>
                  <a:lnTo>
                    <a:pt x="994099" y="1503905"/>
                  </a:lnTo>
                  <a:lnTo>
                    <a:pt x="1030652" y="1475660"/>
                  </a:lnTo>
                  <a:lnTo>
                    <a:pt x="1058897" y="1439107"/>
                  </a:lnTo>
                  <a:lnTo>
                    <a:pt x="1077109" y="1395971"/>
                  </a:lnTo>
                  <a:lnTo>
                    <a:pt x="1083564" y="1347978"/>
                  </a:lnTo>
                  <a:lnTo>
                    <a:pt x="1083564" y="180594"/>
                  </a:lnTo>
                  <a:lnTo>
                    <a:pt x="1077109" y="132600"/>
                  </a:lnTo>
                  <a:lnTo>
                    <a:pt x="1058897" y="89464"/>
                  </a:lnTo>
                  <a:lnTo>
                    <a:pt x="1030652" y="52911"/>
                  </a:lnTo>
                  <a:lnTo>
                    <a:pt x="994099" y="24666"/>
                  </a:lnTo>
                  <a:lnTo>
                    <a:pt x="950963" y="6454"/>
                  </a:lnTo>
                  <a:lnTo>
                    <a:pt x="902970" y="0"/>
                  </a:lnTo>
                  <a:close/>
                </a:path>
              </a:pathLst>
            </a:custGeom>
            <a:solidFill>
              <a:srgbClr val="B71E42"/>
            </a:solidFill>
          </p:spPr>
          <p:txBody>
            <a:bodyPr wrap="square" lIns="0" tIns="0" rIns="0" bIns="0" rtlCol="0"/>
            <a:lstStyle/>
            <a:p>
              <a:endParaRPr/>
            </a:p>
          </p:txBody>
        </p:sp>
        <p:sp>
          <p:nvSpPr>
            <p:cNvPr id="27" name="object 27"/>
            <p:cNvSpPr/>
            <p:nvPr/>
          </p:nvSpPr>
          <p:spPr>
            <a:xfrm>
              <a:off x="3963923" y="1994915"/>
              <a:ext cx="1083945" cy="1719580"/>
            </a:xfrm>
            <a:custGeom>
              <a:avLst/>
              <a:gdLst/>
              <a:ahLst/>
              <a:cxnLst/>
              <a:rect l="l" t="t" r="r" b="b"/>
              <a:pathLst>
                <a:path w="1083945" h="1719579">
                  <a:moveTo>
                    <a:pt x="0" y="180594"/>
                  </a:moveTo>
                  <a:lnTo>
                    <a:pt x="6454" y="132600"/>
                  </a:lnTo>
                  <a:lnTo>
                    <a:pt x="24666" y="89464"/>
                  </a:lnTo>
                  <a:lnTo>
                    <a:pt x="52911" y="52911"/>
                  </a:lnTo>
                  <a:lnTo>
                    <a:pt x="89464" y="24666"/>
                  </a:lnTo>
                  <a:lnTo>
                    <a:pt x="132600" y="6454"/>
                  </a:lnTo>
                  <a:lnTo>
                    <a:pt x="180593" y="0"/>
                  </a:lnTo>
                  <a:lnTo>
                    <a:pt x="451485" y="0"/>
                  </a:lnTo>
                  <a:lnTo>
                    <a:pt x="902970" y="0"/>
                  </a:lnTo>
                  <a:lnTo>
                    <a:pt x="950963" y="6454"/>
                  </a:lnTo>
                  <a:lnTo>
                    <a:pt x="994099" y="24666"/>
                  </a:lnTo>
                  <a:lnTo>
                    <a:pt x="1030652" y="52911"/>
                  </a:lnTo>
                  <a:lnTo>
                    <a:pt x="1058897" y="89464"/>
                  </a:lnTo>
                  <a:lnTo>
                    <a:pt x="1077109" y="132600"/>
                  </a:lnTo>
                  <a:lnTo>
                    <a:pt x="1083564" y="180594"/>
                  </a:lnTo>
                  <a:lnTo>
                    <a:pt x="1083564" y="891667"/>
                  </a:lnTo>
                  <a:lnTo>
                    <a:pt x="1083564" y="1273810"/>
                  </a:lnTo>
                  <a:lnTo>
                    <a:pt x="1083564" y="1347978"/>
                  </a:lnTo>
                  <a:lnTo>
                    <a:pt x="1077109" y="1395971"/>
                  </a:lnTo>
                  <a:lnTo>
                    <a:pt x="1058897" y="1439107"/>
                  </a:lnTo>
                  <a:lnTo>
                    <a:pt x="1030652" y="1475660"/>
                  </a:lnTo>
                  <a:lnTo>
                    <a:pt x="994099" y="1503905"/>
                  </a:lnTo>
                  <a:lnTo>
                    <a:pt x="950963" y="1522117"/>
                  </a:lnTo>
                  <a:lnTo>
                    <a:pt x="902970" y="1528572"/>
                  </a:lnTo>
                  <a:lnTo>
                    <a:pt x="451485" y="1528572"/>
                  </a:lnTo>
                  <a:lnTo>
                    <a:pt x="316102" y="1719580"/>
                  </a:lnTo>
                  <a:lnTo>
                    <a:pt x="180593" y="1528572"/>
                  </a:lnTo>
                  <a:lnTo>
                    <a:pt x="132600" y="1522117"/>
                  </a:lnTo>
                  <a:lnTo>
                    <a:pt x="89464" y="1503905"/>
                  </a:lnTo>
                  <a:lnTo>
                    <a:pt x="52911" y="1475660"/>
                  </a:lnTo>
                  <a:lnTo>
                    <a:pt x="24666" y="1439107"/>
                  </a:lnTo>
                  <a:lnTo>
                    <a:pt x="6454" y="1395971"/>
                  </a:lnTo>
                  <a:lnTo>
                    <a:pt x="0" y="1347978"/>
                  </a:lnTo>
                  <a:lnTo>
                    <a:pt x="0" y="1273810"/>
                  </a:lnTo>
                  <a:lnTo>
                    <a:pt x="0" y="891667"/>
                  </a:lnTo>
                  <a:lnTo>
                    <a:pt x="0" y="180594"/>
                  </a:lnTo>
                  <a:close/>
                </a:path>
              </a:pathLst>
            </a:custGeom>
            <a:ln w="15240">
              <a:solidFill>
                <a:srgbClr val="85122D"/>
              </a:solidFill>
            </a:ln>
          </p:spPr>
          <p:txBody>
            <a:bodyPr wrap="square" lIns="0" tIns="0" rIns="0" bIns="0" rtlCol="0"/>
            <a:lstStyle/>
            <a:p>
              <a:endParaRPr/>
            </a:p>
          </p:txBody>
        </p:sp>
      </p:grpSp>
      <p:sp>
        <p:nvSpPr>
          <p:cNvPr id="28" name="object 28"/>
          <p:cNvSpPr txBox="1"/>
          <p:nvPr/>
        </p:nvSpPr>
        <p:spPr>
          <a:xfrm>
            <a:off x="4096639" y="2326081"/>
            <a:ext cx="818515" cy="848994"/>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25" dirty="0">
                <a:solidFill>
                  <a:srgbClr val="FFFFFF"/>
                </a:solidFill>
                <a:latin typeface="Trebuchet MS"/>
                <a:cs typeface="Trebuchet MS"/>
                <a:hlinkClick r:id="rId8" action="ppaction://hlinksldjump"/>
              </a:rPr>
              <a:t>My </a:t>
            </a:r>
            <a:r>
              <a:rPr sz="1800" spc="-10" dirty="0">
                <a:solidFill>
                  <a:srgbClr val="FFFFFF"/>
                </a:solidFill>
                <a:latin typeface="Trebuchet MS"/>
                <a:cs typeface="Trebuchet MS"/>
                <a:hlinkClick r:id="rId8" action="ppaction://hlinksldjump"/>
              </a:rPr>
              <a:t>child's </a:t>
            </a:r>
            <a:r>
              <a:rPr sz="1800" spc="-70" dirty="0">
                <a:solidFill>
                  <a:srgbClr val="FFFFFF"/>
                </a:solidFill>
                <a:latin typeface="Trebuchet MS"/>
                <a:cs typeface="Trebuchet MS"/>
                <a:hlinkClick r:id="rId8" action="ppaction://hlinksldjump"/>
              </a:rPr>
              <a:t>progress</a:t>
            </a:r>
            <a:endParaRPr sz="1800">
              <a:latin typeface="Trebuchet MS"/>
              <a:cs typeface="Trebuchet MS"/>
            </a:endParaRPr>
          </a:p>
        </p:txBody>
      </p:sp>
      <p:grpSp>
        <p:nvGrpSpPr>
          <p:cNvPr id="29" name="object 29"/>
          <p:cNvGrpSpPr/>
          <p:nvPr/>
        </p:nvGrpSpPr>
        <p:grpSpPr>
          <a:xfrm>
            <a:off x="2228088" y="1987295"/>
            <a:ext cx="1214755" cy="1734820"/>
            <a:chOff x="2228088" y="1987295"/>
            <a:chExt cx="1214755" cy="1734820"/>
          </a:xfrm>
        </p:grpSpPr>
        <p:sp>
          <p:nvSpPr>
            <p:cNvPr id="30" name="object 30"/>
            <p:cNvSpPr/>
            <p:nvPr/>
          </p:nvSpPr>
          <p:spPr>
            <a:xfrm>
              <a:off x="2235708" y="1994915"/>
              <a:ext cx="1199515" cy="1719580"/>
            </a:xfrm>
            <a:custGeom>
              <a:avLst/>
              <a:gdLst/>
              <a:ahLst/>
              <a:cxnLst/>
              <a:rect l="l" t="t" r="r" b="b"/>
              <a:pathLst>
                <a:path w="1199514" h="1719579">
                  <a:moveTo>
                    <a:pt x="999490" y="0"/>
                  </a:moveTo>
                  <a:lnTo>
                    <a:pt x="199898" y="0"/>
                  </a:lnTo>
                  <a:lnTo>
                    <a:pt x="154075" y="5281"/>
                  </a:lnTo>
                  <a:lnTo>
                    <a:pt x="112004" y="20324"/>
                  </a:lnTo>
                  <a:lnTo>
                    <a:pt x="74887" y="43927"/>
                  </a:lnTo>
                  <a:lnTo>
                    <a:pt x="43927" y="74887"/>
                  </a:lnTo>
                  <a:lnTo>
                    <a:pt x="20324" y="112004"/>
                  </a:lnTo>
                  <a:lnTo>
                    <a:pt x="5281" y="154075"/>
                  </a:lnTo>
                  <a:lnTo>
                    <a:pt x="0" y="199898"/>
                  </a:lnTo>
                  <a:lnTo>
                    <a:pt x="0" y="1328674"/>
                  </a:lnTo>
                  <a:lnTo>
                    <a:pt x="5281" y="1374496"/>
                  </a:lnTo>
                  <a:lnTo>
                    <a:pt x="20324" y="1416567"/>
                  </a:lnTo>
                  <a:lnTo>
                    <a:pt x="43927" y="1453684"/>
                  </a:lnTo>
                  <a:lnTo>
                    <a:pt x="74887" y="1484644"/>
                  </a:lnTo>
                  <a:lnTo>
                    <a:pt x="112004" y="1508247"/>
                  </a:lnTo>
                  <a:lnTo>
                    <a:pt x="154075" y="1523290"/>
                  </a:lnTo>
                  <a:lnTo>
                    <a:pt x="199898" y="1528572"/>
                  </a:lnTo>
                  <a:lnTo>
                    <a:pt x="349885" y="1719580"/>
                  </a:lnTo>
                  <a:lnTo>
                    <a:pt x="499744" y="1528572"/>
                  </a:lnTo>
                  <a:lnTo>
                    <a:pt x="999490" y="1528572"/>
                  </a:lnTo>
                  <a:lnTo>
                    <a:pt x="1045312" y="1523290"/>
                  </a:lnTo>
                  <a:lnTo>
                    <a:pt x="1087383" y="1508247"/>
                  </a:lnTo>
                  <a:lnTo>
                    <a:pt x="1124500" y="1484644"/>
                  </a:lnTo>
                  <a:lnTo>
                    <a:pt x="1155460" y="1453684"/>
                  </a:lnTo>
                  <a:lnTo>
                    <a:pt x="1179063" y="1416567"/>
                  </a:lnTo>
                  <a:lnTo>
                    <a:pt x="1194106" y="1374496"/>
                  </a:lnTo>
                  <a:lnTo>
                    <a:pt x="1199388" y="1328674"/>
                  </a:lnTo>
                  <a:lnTo>
                    <a:pt x="1199388" y="199898"/>
                  </a:lnTo>
                  <a:lnTo>
                    <a:pt x="1194106" y="154075"/>
                  </a:lnTo>
                  <a:lnTo>
                    <a:pt x="1179063" y="112004"/>
                  </a:lnTo>
                  <a:lnTo>
                    <a:pt x="1155460" y="74887"/>
                  </a:lnTo>
                  <a:lnTo>
                    <a:pt x="1124500" y="43927"/>
                  </a:lnTo>
                  <a:lnTo>
                    <a:pt x="1087383" y="20324"/>
                  </a:lnTo>
                  <a:lnTo>
                    <a:pt x="1045312" y="5281"/>
                  </a:lnTo>
                  <a:lnTo>
                    <a:pt x="999490" y="0"/>
                  </a:lnTo>
                  <a:close/>
                </a:path>
              </a:pathLst>
            </a:custGeom>
            <a:solidFill>
              <a:srgbClr val="B71E42"/>
            </a:solidFill>
          </p:spPr>
          <p:txBody>
            <a:bodyPr wrap="square" lIns="0" tIns="0" rIns="0" bIns="0" rtlCol="0"/>
            <a:lstStyle/>
            <a:p>
              <a:endParaRPr/>
            </a:p>
          </p:txBody>
        </p:sp>
        <p:sp>
          <p:nvSpPr>
            <p:cNvPr id="31" name="object 31"/>
            <p:cNvSpPr/>
            <p:nvPr/>
          </p:nvSpPr>
          <p:spPr>
            <a:xfrm>
              <a:off x="2235708" y="1994915"/>
              <a:ext cx="1199515" cy="1719580"/>
            </a:xfrm>
            <a:custGeom>
              <a:avLst/>
              <a:gdLst/>
              <a:ahLst/>
              <a:cxnLst/>
              <a:rect l="l" t="t" r="r" b="b"/>
              <a:pathLst>
                <a:path w="1199514" h="1719579">
                  <a:moveTo>
                    <a:pt x="0" y="199898"/>
                  </a:moveTo>
                  <a:lnTo>
                    <a:pt x="5281" y="154075"/>
                  </a:lnTo>
                  <a:lnTo>
                    <a:pt x="20324" y="112004"/>
                  </a:lnTo>
                  <a:lnTo>
                    <a:pt x="43927" y="74887"/>
                  </a:lnTo>
                  <a:lnTo>
                    <a:pt x="74887" y="43927"/>
                  </a:lnTo>
                  <a:lnTo>
                    <a:pt x="112004" y="20324"/>
                  </a:lnTo>
                  <a:lnTo>
                    <a:pt x="154075" y="5281"/>
                  </a:lnTo>
                  <a:lnTo>
                    <a:pt x="199898" y="0"/>
                  </a:lnTo>
                  <a:lnTo>
                    <a:pt x="499744" y="0"/>
                  </a:lnTo>
                  <a:lnTo>
                    <a:pt x="999490" y="0"/>
                  </a:lnTo>
                  <a:lnTo>
                    <a:pt x="1045312" y="5281"/>
                  </a:lnTo>
                  <a:lnTo>
                    <a:pt x="1087383" y="20324"/>
                  </a:lnTo>
                  <a:lnTo>
                    <a:pt x="1124500" y="43927"/>
                  </a:lnTo>
                  <a:lnTo>
                    <a:pt x="1155460" y="74887"/>
                  </a:lnTo>
                  <a:lnTo>
                    <a:pt x="1179063" y="112004"/>
                  </a:lnTo>
                  <a:lnTo>
                    <a:pt x="1194106" y="154075"/>
                  </a:lnTo>
                  <a:lnTo>
                    <a:pt x="1199388" y="199898"/>
                  </a:lnTo>
                  <a:lnTo>
                    <a:pt x="1199388" y="891667"/>
                  </a:lnTo>
                  <a:lnTo>
                    <a:pt x="1199388" y="1273810"/>
                  </a:lnTo>
                  <a:lnTo>
                    <a:pt x="1199388" y="1328674"/>
                  </a:lnTo>
                  <a:lnTo>
                    <a:pt x="1194106" y="1374496"/>
                  </a:lnTo>
                  <a:lnTo>
                    <a:pt x="1179063" y="1416567"/>
                  </a:lnTo>
                  <a:lnTo>
                    <a:pt x="1155460" y="1453684"/>
                  </a:lnTo>
                  <a:lnTo>
                    <a:pt x="1124500" y="1484644"/>
                  </a:lnTo>
                  <a:lnTo>
                    <a:pt x="1087383" y="1508247"/>
                  </a:lnTo>
                  <a:lnTo>
                    <a:pt x="1045312" y="1523290"/>
                  </a:lnTo>
                  <a:lnTo>
                    <a:pt x="999490" y="1528572"/>
                  </a:lnTo>
                  <a:lnTo>
                    <a:pt x="499744" y="1528572"/>
                  </a:lnTo>
                  <a:lnTo>
                    <a:pt x="349885" y="1719580"/>
                  </a:lnTo>
                  <a:lnTo>
                    <a:pt x="199898" y="1528572"/>
                  </a:lnTo>
                  <a:lnTo>
                    <a:pt x="154075" y="1523290"/>
                  </a:lnTo>
                  <a:lnTo>
                    <a:pt x="112004" y="1508247"/>
                  </a:lnTo>
                  <a:lnTo>
                    <a:pt x="74887" y="1484644"/>
                  </a:lnTo>
                  <a:lnTo>
                    <a:pt x="43927" y="1453684"/>
                  </a:lnTo>
                  <a:lnTo>
                    <a:pt x="20324" y="1416567"/>
                  </a:lnTo>
                  <a:lnTo>
                    <a:pt x="5281" y="1374496"/>
                  </a:lnTo>
                  <a:lnTo>
                    <a:pt x="0" y="1328674"/>
                  </a:lnTo>
                  <a:lnTo>
                    <a:pt x="0" y="1273810"/>
                  </a:lnTo>
                  <a:lnTo>
                    <a:pt x="0" y="891667"/>
                  </a:lnTo>
                  <a:lnTo>
                    <a:pt x="0" y="199898"/>
                  </a:lnTo>
                  <a:close/>
                </a:path>
              </a:pathLst>
            </a:custGeom>
            <a:ln w="15240">
              <a:solidFill>
                <a:srgbClr val="85122D"/>
              </a:solidFill>
            </a:ln>
          </p:spPr>
          <p:txBody>
            <a:bodyPr wrap="square" lIns="0" tIns="0" rIns="0" bIns="0" rtlCol="0"/>
            <a:lstStyle/>
            <a:p>
              <a:endParaRPr/>
            </a:p>
          </p:txBody>
        </p:sp>
      </p:grpSp>
      <p:sp>
        <p:nvSpPr>
          <p:cNvPr id="32" name="object 32"/>
          <p:cNvSpPr txBox="1"/>
          <p:nvPr/>
        </p:nvSpPr>
        <p:spPr>
          <a:xfrm>
            <a:off x="2396489" y="2189226"/>
            <a:ext cx="878840" cy="1123315"/>
          </a:xfrm>
          <a:prstGeom prst="rect">
            <a:avLst/>
          </a:prstGeom>
        </p:spPr>
        <p:txBody>
          <a:bodyPr vert="horz" wrap="square" lIns="0" tIns="12700" rIns="0" bIns="0" rtlCol="0">
            <a:spAutoFit/>
          </a:bodyPr>
          <a:lstStyle/>
          <a:p>
            <a:pPr algn="ctr">
              <a:lnSpc>
                <a:spcPct val="100000"/>
              </a:lnSpc>
              <a:spcBef>
                <a:spcPts val="100"/>
              </a:spcBef>
            </a:pPr>
            <a:r>
              <a:rPr sz="1800" spc="70" dirty="0">
                <a:solidFill>
                  <a:srgbClr val="FFFFFF"/>
                </a:solidFill>
                <a:latin typeface="Trebuchet MS"/>
                <a:cs typeface="Trebuchet MS"/>
                <a:hlinkClick r:id="rId9" action="ppaction://hlinksldjump"/>
              </a:rPr>
              <a:t>SEND</a:t>
            </a:r>
            <a:endParaRPr sz="1800">
              <a:latin typeface="Trebuchet MS"/>
              <a:cs typeface="Trebuchet MS"/>
            </a:endParaRPr>
          </a:p>
          <a:p>
            <a:pPr marL="12700" marR="5080" algn="ctr">
              <a:lnSpc>
                <a:spcPct val="100000"/>
              </a:lnSpc>
            </a:pPr>
            <a:r>
              <a:rPr sz="1800" spc="-70" dirty="0">
                <a:solidFill>
                  <a:srgbClr val="FFFFFF"/>
                </a:solidFill>
                <a:latin typeface="Trebuchet MS"/>
                <a:cs typeface="Trebuchet MS"/>
                <a:hlinkClick r:id="rId9" action="ppaction://hlinksldjump"/>
              </a:rPr>
              <a:t>provision </a:t>
            </a:r>
            <a:r>
              <a:rPr sz="1800" spc="-155" dirty="0">
                <a:solidFill>
                  <a:srgbClr val="FFFFFF"/>
                </a:solidFill>
                <a:latin typeface="Trebuchet MS"/>
                <a:cs typeface="Trebuchet MS"/>
                <a:hlinkClick r:id="rId9" action="ppaction://hlinksldjump"/>
              </a:rPr>
              <a:t>at</a:t>
            </a:r>
            <a:r>
              <a:rPr sz="1800" spc="-45" dirty="0">
                <a:solidFill>
                  <a:srgbClr val="FFFFFF"/>
                </a:solidFill>
                <a:latin typeface="Trebuchet MS"/>
                <a:cs typeface="Trebuchet MS"/>
                <a:hlinkClick r:id="rId9" action="ppaction://hlinksldjump"/>
              </a:rPr>
              <a:t> </a:t>
            </a:r>
            <a:r>
              <a:rPr sz="1800" spc="-25" dirty="0">
                <a:solidFill>
                  <a:srgbClr val="FFFFFF"/>
                </a:solidFill>
                <a:latin typeface="Trebuchet MS"/>
                <a:cs typeface="Trebuchet MS"/>
                <a:hlinkClick r:id="rId9" action="ppaction://hlinksldjump"/>
              </a:rPr>
              <a:t>our </a:t>
            </a:r>
            <a:r>
              <a:rPr sz="1800" spc="-10" dirty="0">
                <a:solidFill>
                  <a:srgbClr val="FFFFFF"/>
                </a:solidFill>
                <a:latin typeface="Trebuchet MS"/>
                <a:cs typeface="Trebuchet MS"/>
                <a:hlinkClick r:id="rId9" action="ppaction://hlinksldjump"/>
              </a:rPr>
              <a:t>school</a:t>
            </a:r>
            <a:endParaRPr sz="1800">
              <a:latin typeface="Trebuchet MS"/>
              <a:cs typeface="Trebuchet MS"/>
            </a:endParaRPr>
          </a:p>
        </p:txBody>
      </p:sp>
      <p:grpSp>
        <p:nvGrpSpPr>
          <p:cNvPr id="33" name="object 33"/>
          <p:cNvGrpSpPr/>
          <p:nvPr/>
        </p:nvGrpSpPr>
        <p:grpSpPr>
          <a:xfrm>
            <a:off x="163068" y="329184"/>
            <a:ext cx="2176780" cy="516890"/>
            <a:chOff x="163068" y="329184"/>
            <a:chExt cx="2176780" cy="516890"/>
          </a:xfrm>
        </p:grpSpPr>
        <p:sp>
          <p:nvSpPr>
            <p:cNvPr id="34" name="object 34"/>
            <p:cNvSpPr/>
            <p:nvPr/>
          </p:nvSpPr>
          <p:spPr>
            <a:xfrm>
              <a:off x="170688" y="336804"/>
              <a:ext cx="2161540" cy="501650"/>
            </a:xfrm>
            <a:custGeom>
              <a:avLst/>
              <a:gdLst/>
              <a:ahLst/>
              <a:cxnLst/>
              <a:rect l="l" t="t" r="r" b="b"/>
              <a:pathLst>
                <a:path w="2161540" h="501650">
                  <a:moveTo>
                    <a:pt x="2077466" y="0"/>
                  </a:moveTo>
                  <a:lnTo>
                    <a:pt x="83566" y="0"/>
                  </a:lnTo>
                  <a:lnTo>
                    <a:pt x="51038" y="6574"/>
                  </a:lnTo>
                  <a:lnTo>
                    <a:pt x="24476" y="24495"/>
                  </a:lnTo>
                  <a:lnTo>
                    <a:pt x="6567" y="51059"/>
                  </a:lnTo>
                  <a:lnTo>
                    <a:pt x="0" y="83566"/>
                  </a:lnTo>
                  <a:lnTo>
                    <a:pt x="0" y="417830"/>
                  </a:lnTo>
                  <a:lnTo>
                    <a:pt x="6567" y="450336"/>
                  </a:lnTo>
                  <a:lnTo>
                    <a:pt x="24476" y="476900"/>
                  </a:lnTo>
                  <a:lnTo>
                    <a:pt x="51038" y="494821"/>
                  </a:lnTo>
                  <a:lnTo>
                    <a:pt x="83566" y="501396"/>
                  </a:lnTo>
                  <a:lnTo>
                    <a:pt x="2077466" y="501396"/>
                  </a:lnTo>
                  <a:lnTo>
                    <a:pt x="2109972" y="494821"/>
                  </a:lnTo>
                  <a:lnTo>
                    <a:pt x="2136536" y="476900"/>
                  </a:lnTo>
                  <a:lnTo>
                    <a:pt x="2154457" y="450336"/>
                  </a:lnTo>
                  <a:lnTo>
                    <a:pt x="2161032" y="417830"/>
                  </a:lnTo>
                  <a:lnTo>
                    <a:pt x="2161032" y="83566"/>
                  </a:lnTo>
                  <a:lnTo>
                    <a:pt x="2154457" y="51059"/>
                  </a:lnTo>
                  <a:lnTo>
                    <a:pt x="2136536" y="24495"/>
                  </a:lnTo>
                  <a:lnTo>
                    <a:pt x="2109972" y="6574"/>
                  </a:lnTo>
                  <a:lnTo>
                    <a:pt x="2077466" y="0"/>
                  </a:lnTo>
                  <a:close/>
                </a:path>
              </a:pathLst>
            </a:custGeom>
            <a:solidFill>
              <a:srgbClr val="B71E42"/>
            </a:solidFill>
          </p:spPr>
          <p:txBody>
            <a:bodyPr wrap="square" lIns="0" tIns="0" rIns="0" bIns="0" rtlCol="0"/>
            <a:lstStyle/>
            <a:p>
              <a:endParaRPr/>
            </a:p>
          </p:txBody>
        </p:sp>
        <p:sp>
          <p:nvSpPr>
            <p:cNvPr id="35" name="object 35"/>
            <p:cNvSpPr/>
            <p:nvPr/>
          </p:nvSpPr>
          <p:spPr>
            <a:xfrm>
              <a:off x="170688" y="336804"/>
              <a:ext cx="2161540" cy="501650"/>
            </a:xfrm>
            <a:custGeom>
              <a:avLst/>
              <a:gdLst/>
              <a:ahLst/>
              <a:cxnLst/>
              <a:rect l="l" t="t" r="r" b="b"/>
              <a:pathLst>
                <a:path w="2161540" h="501650">
                  <a:moveTo>
                    <a:pt x="0" y="83566"/>
                  </a:moveTo>
                  <a:lnTo>
                    <a:pt x="6567" y="51059"/>
                  </a:lnTo>
                  <a:lnTo>
                    <a:pt x="24476" y="24495"/>
                  </a:lnTo>
                  <a:lnTo>
                    <a:pt x="51038" y="6574"/>
                  </a:lnTo>
                  <a:lnTo>
                    <a:pt x="83566" y="0"/>
                  </a:lnTo>
                  <a:lnTo>
                    <a:pt x="2077466" y="0"/>
                  </a:lnTo>
                  <a:lnTo>
                    <a:pt x="2109972" y="6574"/>
                  </a:lnTo>
                  <a:lnTo>
                    <a:pt x="2136536" y="24495"/>
                  </a:lnTo>
                  <a:lnTo>
                    <a:pt x="2154457" y="51059"/>
                  </a:lnTo>
                  <a:lnTo>
                    <a:pt x="2161032" y="83566"/>
                  </a:lnTo>
                  <a:lnTo>
                    <a:pt x="2161032" y="417830"/>
                  </a:lnTo>
                  <a:lnTo>
                    <a:pt x="2154457" y="450336"/>
                  </a:lnTo>
                  <a:lnTo>
                    <a:pt x="2136536" y="476900"/>
                  </a:lnTo>
                  <a:lnTo>
                    <a:pt x="2109972" y="494821"/>
                  </a:lnTo>
                  <a:lnTo>
                    <a:pt x="2077466" y="501396"/>
                  </a:lnTo>
                  <a:lnTo>
                    <a:pt x="83566" y="501396"/>
                  </a:lnTo>
                  <a:lnTo>
                    <a:pt x="51038" y="494821"/>
                  </a:lnTo>
                  <a:lnTo>
                    <a:pt x="24476" y="476900"/>
                  </a:lnTo>
                  <a:lnTo>
                    <a:pt x="6567" y="450336"/>
                  </a:lnTo>
                  <a:lnTo>
                    <a:pt x="0" y="417830"/>
                  </a:lnTo>
                  <a:lnTo>
                    <a:pt x="0" y="83566"/>
                  </a:lnTo>
                  <a:close/>
                </a:path>
              </a:pathLst>
            </a:custGeom>
            <a:ln w="15240">
              <a:solidFill>
                <a:srgbClr val="85122D"/>
              </a:solidFill>
            </a:ln>
          </p:spPr>
          <p:txBody>
            <a:bodyPr wrap="square" lIns="0" tIns="0" rIns="0" bIns="0" rtlCol="0"/>
            <a:lstStyle/>
            <a:p>
              <a:endParaRPr/>
            </a:p>
          </p:txBody>
        </p:sp>
      </p:grpSp>
      <p:sp>
        <p:nvSpPr>
          <p:cNvPr id="36" name="object 36"/>
          <p:cNvSpPr txBox="1"/>
          <p:nvPr/>
        </p:nvSpPr>
        <p:spPr>
          <a:xfrm>
            <a:off x="729792" y="429005"/>
            <a:ext cx="1042035" cy="299720"/>
          </a:xfrm>
          <a:prstGeom prst="rect">
            <a:avLst/>
          </a:prstGeom>
        </p:spPr>
        <p:txBody>
          <a:bodyPr vert="horz" wrap="square" lIns="0" tIns="12700" rIns="0" bIns="0" rtlCol="0">
            <a:spAutoFit/>
          </a:bodyPr>
          <a:lstStyle/>
          <a:p>
            <a:pPr marL="12700">
              <a:lnSpc>
                <a:spcPct val="100000"/>
              </a:lnSpc>
              <a:spcBef>
                <a:spcPts val="100"/>
              </a:spcBef>
            </a:pPr>
            <a:r>
              <a:rPr sz="1800" spc="-60" dirty="0">
                <a:solidFill>
                  <a:srgbClr val="FFFFFF"/>
                </a:solidFill>
                <a:latin typeface="Trebuchet MS"/>
                <a:cs typeface="Trebuchet MS"/>
                <a:hlinkClick r:id="rId10" action="ppaction://hlinksldjump"/>
              </a:rPr>
              <a:t>Contact</a:t>
            </a:r>
            <a:r>
              <a:rPr sz="1800" spc="-20" dirty="0">
                <a:solidFill>
                  <a:srgbClr val="FFFFFF"/>
                </a:solidFill>
                <a:latin typeface="Trebuchet MS"/>
                <a:cs typeface="Trebuchet MS"/>
                <a:hlinkClick r:id="rId10" action="ppaction://hlinksldjump"/>
              </a:rPr>
              <a:t> </a:t>
            </a:r>
            <a:r>
              <a:rPr sz="1800" spc="-25" dirty="0">
                <a:solidFill>
                  <a:srgbClr val="FFFFFF"/>
                </a:solidFill>
                <a:latin typeface="Trebuchet MS"/>
                <a:cs typeface="Trebuchet MS"/>
                <a:hlinkClick r:id="rId10" action="ppaction://hlinksldjump"/>
              </a:rPr>
              <a:t>us</a:t>
            </a:r>
            <a:endParaRPr sz="1800">
              <a:latin typeface="Trebuchet MS"/>
              <a:cs typeface="Trebuchet MS"/>
            </a:endParaRPr>
          </a:p>
        </p:txBody>
      </p:sp>
      <p:sp>
        <p:nvSpPr>
          <p:cNvPr id="37" name="object 37"/>
          <p:cNvSpPr txBox="1"/>
          <p:nvPr/>
        </p:nvSpPr>
        <p:spPr>
          <a:xfrm>
            <a:off x="381000" y="6219850"/>
            <a:ext cx="11658599" cy="505908"/>
          </a:xfrm>
          <a:prstGeom prst="rect">
            <a:avLst/>
          </a:prstGeom>
        </p:spPr>
        <p:txBody>
          <a:bodyPr vert="horz" wrap="square" lIns="0" tIns="13335" rIns="0" bIns="0" rtlCol="0">
            <a:spAutoFit/>
          </a:bodyPr>
          <a:lstStyle/>
          <a:p>
            <a:pPr marL="12700">
              <a:lnSpc>
                <a:spcPct val="100000"/>
              </a:lnSpc>
              <a:spcBef>
                <a:spcPts val="105"/>
              </a:spcBef>
            </a:pPr>
            <a:r>
              <a:rPr lang="en-GB" sz="3200" spc="-150" dirty="0">
                <a:latin typeface="Trebuchet MS"/>
                <a:cs typeface="Trebuchet MS"/>
              </a:rPr>
              <a:t>Hazlemere </a:t>
            </a:r>
            <a:r>
              <a:rPr sz="3200" spc="340" dirty="0">
                <a:latin typeface="Trebuchet MS"/>
                <a:cs typeface="Trebuchet MS"/>
              </a:rPr>
              <a:t>C</a:t>
            </a:r>
            <a:r>
              <a:rPr sz="3200" spc="-70" dirty="0">
                <a:latin typeface="Trebuchet MS"/>
                <a:cs typeface="Trebuchet MS"/>
              </a:rPr>
              <a:t> </a:t>
            </a:r>
            <a:r>
              <a:rPr sz="3200" spc="-185" dirty="0">
                <a:latin typeface="Trebuchet MS"/>
                <a:cs typeface="Trebuchet MS"/>
              </a:rPr>
              <a:t>of</a:t>
            </a:r>
            <a:r>
              <a:rPr sz="3200" spc="-80" dirty="0">
                <a:latin typeface="Trebuchet MS"/>
                <a:cs typeface="Trebuchet MS"/>
              </a:rPr>
              <a:t> </a:t>
            </a:r>
            <a:r>
              <a:rPr sz="3200" dirty="0">
                <a:latin typeface="Trebuchet MS"/>
                <a:cs typeface="Trebuchet MS"/>
              </a:rPr>
              <a:t>E</a:t>
            </a:r>
            <a:r>
              <a:rPr sz="3200" spc="-70" dirty="0">
                <a:latin typeface="Trebuchet MS"/>
                <a:cs typeface="Trebuchet MS"/>
              </a:rPr>
              <a:t> </a:t>
            </a:r>
            <a:r>
              <a:rPr lang="en-GB" sz="3200" spc="-140" dirty="0">
                <a:latin typeface="Trebuchet MS"/>
                <a:cs typeface="Trebuchet MS"/>
              </a:rPr>
              <a:t>Combined</a:t>
            </a:r>
            <a:r>
              <a:rPr sz="3200" spc="-105" dirty="0">
                <a:latin typeface="Trebuchet MS"/>
                <a:cs typeface="Trebuchet MS"/>
              </a:rPr>
              <a:t> </a:t>
            </a:r>
            <a:r>
              <a:rPr sz="3200" spc="-95" dirty="0">
                <a:latin typeface="Trebuchet MS"/>
                <a:cs typeface="Trebuchet MS"/>
              </a:rPr>
              <a:t>School </a:t>
            </a:r>
            <a:r>
              <a:rPr lang="en-GB" sz="3200" spc="-95" dirty="0">
                <a:latin typeface="Trebuchet MS"/>
                <a:cs typeface="Trebuchet MS"/>
              </a:rPr>
              <a:t>SEND </a:t>
            </a:r>
            <a:r>
              <a:rPr sz="3200" spc="-175" dirty="0">
                <a:latin typeface="Trebuchet MS"/>
                <a:cs typeface="Trebuchet MS"/>
              </a:rPr>
              <a:t>information</a:t>
            </a:r>
            <a:r>
              <a:rPr sz="3200" spc="-100" dirty="0">
                <a:latin typeface="Trebuchet MS"/>
                <a:cs typeface="Trebuchet MS"/>
              </a:rPr>
              <a:t> </a:t>
            </a:r>
            <a:r>
              <a:rPr sz="3200" spc="-20" dirty="0">
                <a:latin typeface="Trebuchet MS"/>
                <a:cs typeface="Trebuchet MS"/>
              </a:rPr>
              <a:t>report</a:t>
            </a:r>
            <a:r>
              <a:rPr lang="en-GB" sz="3200" spc="-20" dirty="0">
                <a:latin typeface="Trebuchet MS"/>
                <a:cs typeface="Trebuchet MS"/>
              </a:rPr>
              <a:t>.</a:t>
            </a:r>
            <a:endParaRPr sz="3200" dirty="0">
              <a:latin typeface="Trebuchet MS"/>
              <a:cs typeface="Trebuchet M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590288" y="2394204"/>
            <a:ext cx="3621023" cy="3482340"/>
          </a:xfrm>
          <a:prstGeom prst="rect">
            <a:avLst/>
          </a:prstGeom>
        </p:spPr>
      </p:pic>
      <p:grpSp>
        <p:nvGrpSpPr>
          <p:cNvPr id="3" name="object 3"/>
          <p:cNvGrpSpPr/>
          <p:nvPr/>
        </p:nvGrpSpPr>
        <p:grpSpPr>
          <a:xfrm>
            <a:off x="737616" y="353568"/>
            <a:ext cx="2278380" cy="1699260"/>
            <a:chOff x="737616" y="353568"/>
            <a:chExt cx="2278380" cy="1699260"/>
          </a:xfrm>
        </p:grpSpPr>
        <p:sp>
          <p:nvSpPr>
            <p:cNvPr id="4" name="object 4"/>
            <p:cNvSpPr/>
            <p:nvPr/>
          </p:nvSpPr>
          <p:spPr>
            <a:xfrm>
              <a:off x="745236" y="361188"/>
              <a:ext cx="2263140" cy="1684020"/>
            </a:xfrm>
            <a:custGeom>
              <a:avLst/>
              <a:gdLst/>
              <a:ahLst/>
              <a:cxnLst/>
              <a:rect l="l" t="t" r="r" b="b"/>
              <a:pathLst>
                <a:path w="2263140" h="1684020">
                  <a:moveTo>
                    <a:pt x="1982470" y="0"/>
                  </a:moveTo>
                  <a:lnTo>
                    <a:pt x="280670" y="0"/>
                  </a:lnTo>
                  <a:lnTo>
                    <a:pt x="235145" y="3671"/>
                  </a:lnTo>
                  <a:lnTo>
                    <a:pt x="191958" y="14303"/>
                  </a:lnTo>
                  <a:lnTo>
                    <a:pt x="151688" y="31317"/>
                  </a:lnTo>
                  <a:lnTo>
                    <a:pt x="114912" y="54136"/>
                  </a:lnTo>
                  <a:lnTo>
                    <a:pt x="82208" y="82184"/>
                  </a:lnTo>
                  <a:lnTo>
                    <a:pt x="54154" y="114885"/>
                  </a:lnTo>
                  <a:lnTo>
                    <a:pt x="31329" y="151660"/>
                  </a:lnTo>
                  <a:lnTo>
                    <a:pt x="14309" y="191934"/>
                  </a:lnTo>
                  <a:lnTo>
                    <a:pt x="3673" y="235129"/>
                  </a:lnTo>
                  <a:lnTo>
                    <a:pt x="0" y="280670"/>
                  </a:lnTo>
                  <a:lnTo>
                    <a:pt x="0" y="1403350"/>
                  </a:lnTo>
                  <a:lnTo>
                    <a:pt x="3673" y="1448890"/>
                  </a:lnTo>
                  <a:lnTo>
                    <a:pt x="14309" y="1492085"/>
                  </a:lnTo>
                  <a:lnTo>
                    <a:pt x="31329" y="1532359"/>
                  </a:lnTo>
                  <a:lnTo>
                    <a:pt x="54154" y="1569134"/>
                  </a:lnTo>
                  <a:lnTo>
                    <a:pt x="82208" y="1601835"/>
                  </a:lnTo>
                  <a:lnTo>
                    <a:pt x="114912" y="1629883"/>
                  </a:lnTo>
                  <a:lnTo>
                    <a:pt x="151688" y="1652702"/>
                  </a:lnTo>
                  <a:lnTo>
                    <a:pt x="191958" y="1669716"/>
                  </a:lnTo>
                  <a:lnTo>
                    <a:pt x="235145" y="1680348"/>
                  </a:lnTo>
                  <a:lnTo>
                    <a:pt x="280670" y="1684020"/>
                  </a:lnTo>
                  <a:lnTo>
                    <a:pt x="1982470" y="1684020"/>
                  </a:lnTo>
                  <a:lnTo>
                    <a:pt x="2028010" y="1680348"/>
                  </a:lnTo>
                  <a:lnTo>
                    <a:pt x="2071205" y="1669716"/>
                  </a:lnTo>
                  <a:lnTo>
                    <a:pt x="2111479" y="1652702"/>
                  </a:lnTo>
                  <a:lnTo>
                    <a:pt x="2148254" y="1629883"/>
                  </a:lnTo>
                  <a:lnTo>
                    <a:pt x="2180955" y="1601835"/>
                  </a:lnTo>
                  <a:lnTo>
                    <a:pt x="2209003" y="1569134"/>
                  </a:lnTo>
                  <a:lnTo>
                    <a:pt x="2231822" y="1532359"/>
                  </a:lnTo>
                  <a:lnTo>
                    <a:pt x="2248836" y="1492085"/>
                  </a:lnTo>
                  <a:lnTo>
                    <a:pt x="2259468" y="1448890"/>
                  </a:lnTo>
                  <a:lnTo>
                    <a:pt x="2263140" y="1403350"/>
                  </a:lnTo>
                  <a:lnTo>
                    <a:pt x="2263140" y="280670"/>
                  </a:lnTo>
                  <a:lnTo>
                    <a:pt x="2259468" y="235129"/>
                  </a:lnTo>
                  <a:lnTo>
                    <a:pt x="2248836" y="191934"/>
                  </a:lnTo>
                  <a:lnTo>
                    <a:pt x="2231822" y="151660"/>
                  </a:lnTo>
                  <a:lnTo>
                    <a:pt x="2209003" y="114885"/>
                  </a:lnTo>
                  <a:lnTo>
                    <a:pt x="2180955" y="82184"/>
                  </a:lnTo>
                  <a:lnTo>
                    <a:pt x="2148254" y="54136"/>
                  </a:lnTo>
                  <a:lnTo>
                    <a:pt x="2111479" y="31317"/>
                  </a:lnTo>
                  <a:lnTo>
                    <a:pt x="2071205" y="14303"/>
                  </a:lnTo>
                  <a:lnTo>
                    <a:pt x="2028010" y="3671"/>
                  </a:lnTo>
                  <a:lnTo>
                    <a:pt x="1982470" y="0"/>
                  </a:lnTo>
                  <a:close/>
                </a:path>
              </a:pathLst>
            </a:custGeom>
            <a:solidFill>
              <a:srgbClr val="B71E42"/>
            </a:solidFill>
          </p:spPr>
          <p:txBody>
            <a:bodyPr wrap="square" lIns="0" tIns="0" rIns="0" bIns="0" rtlCol="0"/>
            <a:lstStyle/>
            <a:p>
              <a:endParaRPr/>
            </a:p>
          </p:txBody>
        </p:sp>
        <p:sp>
          <p:nvSpPr>
            <p:cNvPr id="5" name="object 5"/>
            <p:cNvSpPr/>
            <p:nvPr/>
          </p:nvSpPr>
          <p:spPr>
            <a:xfrm>
              <a:off x="745236" y="361188"/>
              <a:ext cx="2263140" cy="1684020"/>
            </a:xfrm>
            <a:custGeom>
              <a:avLst/>
              <a:gdLst/>
              <a:ahLst/>
              <a:cxnLst/>
              <a:rect l="l" t="t" r="r" b="b"/>
              <a:pathLst>
                <a:path w="2263140" h="1684020">
                  <a:moveTo>
                    <a:pt x="0" y="280670"/>
                  </a:moveTo>
                  <a:lnTo>
                    <a:pt x="3673" y="235129"/>
                  </a:lnTo>
                  <a:lnTo>
                    <a:pt x="14309" y="191934"/>
                  </a:lnTo>
                  <a:lnTo>
                    <a:pt x="31329" y="151660"/>
                  </a:lnTo>
                  <a:lnTo>
                    <a:pt x="54154" y="114885"/>
                  </a:lnTo>
                  <a:lnTo>
                    <a:pt x="82208" y="82184"/>
                  </a:lnTo>
                  <a:lnTo>
                    <a:pt x="114912" y="54136"/>
                  </a:lnTo>
                  <a:lnTo>
                    <a:pt x="151688" y="31317"/>
                  </a:lnTo>
                  <a:lnTo>
                    <a:pt x="191958" y="14303"/>
                  </a:lnTo>
                  <a:lnTo>
                    <a:pt x="235145" y="3671"/>
                  </a:lnTo>
                  <a:lnTo>
                    <a:pt x="280670" y="0"/>
                  </a:lnTo>
                  <a:lnTo>
                    <a:pt x="1982470" y="0"/>
                  </a:lnTo>
                  <a:lnTo>
                    <a:pt x="2028010" y="3671"/>
                  </a:lnTo>
                  <a:lnTo>
                    <a:pt x="2071205" y="14303"/>
                  </a:lnTo>
                  <a:lnTo>
                    <a:pt x="2111479" y="31317"/>
                  </a:lnTo>
                  <a:lnTo>
                    <a:pt x="2148254" y="54136"/>
                  </a:lnTo>
                  <a:lnTo>
                    <a:pt x="2180955" y="82184"/>
                  </a:lnTo>
                  <a:lnTo>
                    <a:pt x="2209003" y="114885"/>
                  </a:lnTo>
                  <a:lnTo>
                    <a:pt x="2231822" y="151660"/>
                  </a:lnTo>
                  <a:lnTo>
                    <a:pt x="2248836" y="191934"/>
                  </a:lnTo>
                  <a:lnTo>
                    <a:pt x="2259468" y="235129"/>
                  </a:lnTo>
                  <a:lnTo>
                    <a:pt x="2263140" y="280670"/>
                  </a:lnTo>
                  <a:lnTo>
                    <a:pt x="2263140" y="1403350"/>
                  </a:lnTo>
                  <a:lnTo>
                    <a:pt x="2259468" y="1448890"/>
                  </a:lnTo>
                  <a:lnTo>
                    <a:pt x="2248836" y="1492085"/>
                  </a:lnTo>
                  <a:lnTo>
                    <a:pt x="2231822" y="1532359"/>
                  </a:lnTo>
                  <a:lnTo>
                    <a:pt x="2209003" y="1569134"/>
                  </a:lnTo>
                  <a:lnTo>
                    <a:pt x="2180955" y="1601835"/>
                  </a:lnTo>
                  <a:lnTo>
                    <a:pt x="2148254" y="1629883"/>
                  </a:lnTo>
                  <a:lnTo>
                    <a:pt x="2111479" y="1652702"/>
                  </a:lnTo>
                  <a:lnTo>
                    <a:pt x="2071205" y="1669716"/>
                  </a:lnTo>
                  <a:lnTo>
                    <a:pt x="2028010" y="1680348"/>
                  </a:lnTo>
                  <a:lnTo>
                    <a:pt x="1982470" y="1684020"/>
                  </a:lnTo>
                  <a:lnTo>
                    <a:pt x="280670" y="1684020"/>
                  </a:lnTo>
                  <a:lnTo>
                    <a:pt x="235145" y="1680348"/>
                  </a:lnTo>
                  <a:lnTo>
                    <a:pt x="191958" y="1669716"/>
                  </a:lnTo>
                  <a:lnTo>
                    <a:pt x="151688" y="1652702"/>
                  </a:lnTo>
                  <a:lnTo>
                    <a:pt x="114912" y="1629883"/>
                  </a:lnTo>
                  <a:lnTo>
                    <a:pt x="82208" y="1601835"/>
                  </a:lnTo>
                  <a:lnTo>
                    <a:pt x="54154" y="1569134"/>
                  </a:lnTo>
                  <a:lnTo>
                    <a:pt x="31329" y="1532359"/>
                  </a:lnTo>
                  <a:lnTo>
                    <a:pt x="14309" y="1492085"/>
                  </a:lnTo>
                  <a:lnTo>
                    <a:pt x="3673" y="1448890"/>
                  </a:lnTo>
                  <a:lnTo>
                    <a:pt x="0" y="1403350"/>
                  </a:lnTo>
                  <a:lnTo>
                    <a:pt x="0" y="280670"/>
                  </a:lnTo>
                  <a:close/>
                </a:path>
              </a:pathLst>
            </a:custGeom>
            <a:ln w="15240">
              <a:solidFill>
                <a:srgbClr val="85122D"/>
              </a:solidFill>
            </a:ln>
          </p:spPr>
          <p:txBody>
            <a:bodyPr wrap="square" lIns="0" tIns="0" rIns="0" bIns="0" rtlCol="0"/>
            <a:lstStyle/>
            <a:p>
              <a:endParaRPr/>
            </a:p>
          </p:txBody>
        </p:sp>
      </p:grpSp>
      <p:sp>
        <p:nvSpPr>
          <p:cNvPr id="6" name="object 6"/>
          <p:cNvSpPr txBox="1"/>
          <p:nvPr/>
        </p:nvSpPr>
        <p:spPr>
          <a:xfrm>
            <a:off x="1036726" y="632840"/>
            <a:ext cx="1678305" cy="1120820"/>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35" dirty="0">
                <a:solidFill>
                  <a:srgbClr val="FFFFFF"/>
                </a:solidFill>
                <a:latin typeface="Trebuchet MS"/>
                <a:cs typeface="Trebuchet MS"/>
                <a:hlinkClick r:id="rId3" action="ppaction://hlinksldjump"/>
              </a:rPr>
              <a:t>Do</a:t>
            </a:r>
            <a:r>
              <a:rPr sz="1800" spc="-55" dirty="0">
                <a:solidFill>
                  <a:srgbClr val="FFFFFF"/>
                </a:solidFill>
                <a:latin typeface="Trebuchet MS"/>
                <a:cs typeface="Trebuchet MS"/>
                <a:hlinkClick r:id="rId3" action="ppaction://hlinksldjump"/>
              </a:rPr>
              <a:t> </a:t>
            </a:r>
            <a:r>
              <a:rPr sz="1800" spc="-100" dirty="0">
                <a:solidFill>
                  <a:srgbClr val="FFFFFF"/>
                </a:solidFill>
                <a:latin typeface="Trebuchet MS"/>
                <a:cs typeface="Trebuchet MS"/>
                <a:hlinkClick r:id="rId3" action="ppaction://hlinksldjump"/>
              </a:rPr>
              <a:t>children</a:t>
            </a:r>
            <a:r>
              <a:rPr sz="1800" spc="-20" dirty="0">
                <a:solidFill>
                  <a:srgbClr val="FFFFFF"/>
                </a:solidFill>
                <a:latin typeface="Trebuchet MS"/>
                <a:cs typeface="Trebuchet MS"/>
                <a:hlinkClick r:id="rId3" action="ppaction://hlinksldjump"/>
              </a:rPr>
              <a:t> with </a:t>
            </a:r>
            <a:r>
              <a:rPr sz="1800" spc="100" dirty="0">
                <a:solidFill>
                  <a:srgbClr val="FFFFFF"/>
                </a:solidFill>
                <a:latin typeface="Trebuchet MS"/>
                <a:cs typeface="Trebuchet MS"/>
                <a:hlinkClick r:id="rId3" action="ppaction://hlinksldjump"/>
              </a:rPr>
              <a:t>SEND</a:t>
            </a:r>
            <a:r>
              <a:rPr sz="1800" spc="-85" dirty="0">
                <a:solidFill>
                  <a:srgbClr val="FFFFFF"/>
                </a:solidFill>
                <a:latin typeface="Trebuchet MS"/>
                <a:cs typeface="Trebuchet MS"/>
                <a:hlinkClick r:id="rId3" action="ppaction://hlinksldjump"/>
              </a:rPr>
              <a:t> </a:t>
            </a:r>
            <a:r>
              <a:rPr sz="1800" spc="-90" dirty="0">
                <a:solidFill>
                  <a:srgbClr val="FFFFFF"/>
                </a:solidFill>
                <a:latin typeface="Trebuchet MS"/>
                <a:cs typeface="Trebuchet MS"/>
                <a:hlinkClick r:id="rId3" action="ppaction://hlinksldjump"/>
              </a:rPr>
              <a:t>come</a:t>
            </a:r>
            <a:r>
              <a:rPr sz="1800" spc="-65" dirty="0">
                <a:solidFill>
                  <a:srgbClr val="FFFFFF"/>
                </a:solidFill>
                <a:latin typeface="Trebuchet MS"/>
                <a:cs typeface="Trebuchet MS"/>
                <a:hlinkClick r:id="rId3" action="ppaction://hlinksldjump"/>
              </a:rPr>
              <a:t> </a:t>
            </a:r>
            <a:r>
              <a:rPr sz="1800" dirty="0">
                <a:solidFill>
                  <a:srgbClr val="FFFFFF"/>
                </a:solidFill>
                <a:latin typeface="Trebuchet MS"/>
                <a:cs typeface="Trebuchet MS"/>
                <a:hlinkClick r:id="rId3" action="ppaction://hlinksldjump"/>
              </a:rPr>
              <a:t>to</a:t>
            </a:r>
            <a:r>
              <a:rPr sz="1800" spc="-65" dirty="0">
                <a:solidFill>
                  <a:srgbClr val="FFFFFF"/>
                </a:solidFill>
                <a:latin typeface="Trebuchet MS"/>
                <a:cs typeface="Trebuchet MS"/>
                <a:hlinkClick r:id="rId3" action="ppaction://hlinksldjump"/>
              </a:rPr>
              <a:t> </a:t>
            </a:r>
            <a:r>
              <a:rPr lang="en-GB" spc="-70" dirty="0">
                <a:solidFill>
                  <a:srgbClr val="FFFFFF"/>
                </a:solidFill>
                <a:latin typeface="Trebuchet MS"/>
                <a:cs typeface="Trebuchet MS"/>
                <a:hlinkClick r:id="rId3" action="ppaction://hlinksldjump"/>
              </a:rPr>
              <a:t>Hazlemere</a:t>
            </a:r>
            <a:r>
              <a:rPr sz="1800" spc="-60" dirty="0">
                <a:solidFill>
                  <a:srgbClr val="FFFFFF"/>
                </a:solidFill>
                <a:latin typeface="Trebuchet MS"/>
                <a:cs typeface="Trebuchet MS"/>
                <a:hlinkClick r:id="rId3" action="ppaction://hlinksldjump"/>
              </a:rPr>
              <a:t> </a:t>
            </a:r>
            <a:r>
              <a:rPr sz="1800" spc="190" dirty="0">
                <a:solidFill>
                  <a:srgbClr val="FFFFFF"/>
                </a:solidFill>
                <a:latin typeface="Trebuchet MS"/>
                <a:cs typeface="Trebuchet MS"/>
                <a:hlinkClick r:id="rId3" action="ppaction://hlinksldjump"/>
              </a:rPr>
              <a:t>C</a:t>
            </a:r>
            <a:r>
              <a:rPr sz="1800" spc="-55" dirty="0">
                <a:solidFill>
                  <a:srgbClr val="FFFFFF"/>
                </a:solidFill>
                <a:latin typeface="Trebuchet MS"/>
                <a:cs typeface="Trebuchet MS"/>
                <a:hlinkClick r:id="rId3" action="ppaction://hlinksldjump"/>
              </a:rPr>
              <a:t> </a:t>
            </a:r>
            <a:r>
              <a:rPr sz="1800" spc="-100" dirty="0">
                <a:solidFill>
                  <a:srgbClr val="FFFFFF"/>
                </a:solidFill>
                <a:latin typeface="Trebuchet MS"/>
                <a:cs typeface="Trebuchet MS"/>
                <a:hlinkClick r:id="rId3" action="ppaction://hlinksldjump"/>
              </a:rPr>
              <a:t>of</a:t>
            </a:r>
            <a:r>
              <a:rPr sz="1800" spc="-50" dirty="0">
                <a:solidFill>
                  <a:srgbClr val="FFFFFF"/>
                </a:solidFill>
                <a:latin typeface="Trebuchet MS"/>
                <a:cs typeface="Trebuchet MS"/>
                <a:hlinkClick r:id="rId3" action="ppaction://hlinksldjump"/>
              </a:rPr>
              <a:t> E </a:t>
            </a:r>
            <a:r>
              <a:rPr sz="1800" spc="-10" dirty="0">
                <a:solidFill>
                  <a:srgbClr val="FFFFFF"/>
                </a:solidFill>
                <a:latin typeface="Trebuchet MS"/>
                <a:cs typeface="Trebuchet MS"/>
                <a:hlinkClick r:id="rId3" action="ppaction://hlinksldjump"/>
              </a:rPr>
              <a:t>Primary?</a:t>
            </a:r>
            <a:endParaRPr sz="1800" dirty="0">
              <a:latin typeface="Trebuchet MS"/>
              <a:cs typeface="Trebuchet MS"/>
            </a:endParaRPr>
          </a:p>
        </p:txBody>
      </p:sp>
      <p:grpSp>
        <p:nvGrpSpPr>
          <p:cNvPr id="7" name="object 7"/>
          <p:cNvGrpSpPr/>
          <p:nvPr/>
        </p:nvGrpSpPr>
        <p:grpSpPr>
          <a:xfrm>
            <a:off x="737616" y="2350007"/>
            <a:ext cx="2278380" cy="1772920"/>
            <a:chOff x="737616" y="2350007"/>
            <a:chExt cx="2278380" cy="1772920"/>
          </a:xfrm>
        </p:grpSpPr>
        <p:sp>
          <p:nvSpPr>
            <p:cNvPr id="8" name="object 8"/>
            <p:cNvSpPr/>
            <p:nvPr/>
          </p:nvSpPr>
          <p:spPr>
            <a:xfrm>
              <a:off x="745236" y="2357627"/>
              <a:ext cx="2263140" cy="1757680"/>
            </a:xfrm>
            <a:custGeom>
              <a:avLst/>
              <a:gdLst/>
              <a:ahLst/>
              <a:cxnLst/>
              <a:rect l="l" t="t" r="r" b="b"/>
              <a:pathLst>
                <a:path w="2263140" h="1757679">
                  <a:moveTo>
                    <a:pt x="1970277" y="0"/>
                  </a:moveTo>
                  <a:lnTo>
                    <a:pt x="292861" y="0"/>
                  </a:lnTo>
                  <a:lnTo>
                    <a:pt x="245357" y="3831"/>
                  </a:lnTo>
                  <a:lnTo>
                    <a:pt x="200293" y="14925"/>
                  </a:lnTo>
                  <a:lnTo>
                    <a:pt x="158273" y="32678"/>
                  </a:lnTo>
                  <a:lnTo>
                    <a:pt x="119899" y="56489"/>
                  </a:lnTo>
                  <a:lnTo>
                    <a:pt x="85775" y="85756"/>
                  </a:lnTo>
                  <a:lnTo>
                    <a:pt x="56504" y="119877"/>
                  </a:lnTo>
                  <a:lnTo>
                    <a:pt x="32687" y="158250"/>
                  </a:lnTo>
                  <a:lnTo>
                    <a:pt x="14929" y="200273"/>
                  </a:lnTo>
                  <a:lnTo>
                    <a:pt x="3832" y="245344"/>
                  </a:lnTo>
                  <a:lnTo>
                    <a:pt x="0" y="292862"/>
                  </a:lnTo>
                  <a:lnTo>
                    <a:pt x="0" y="1464310"/>
                  </a:lnTo>
                  <a:lnTo>
                    <a:pt x="3832" y="1511827"/>
                  </a:lnTo>
                  <a:lnTo>
                    <a:pt x="14929" y="1556898"/>
                  </a:lnTo>
                  <a:lnTo>
                    <a:pt x="32687" y="1598921"/>
                  </a:lnTo>
                  <a:lnTo>
                    <a:pt x="56504" y="1637294"/>
                  </a:lnTo>
                  <a:lnTo>
                    <a:pt x="85775" y="1671415"/>
                  </a:lnTo>
                  <a:lnTo>
                    <a:pt x="119899" y="1700682"/>
                  </a:lnTo>
                  <a:lnTo>
                    <a:pt x="158273" y="1724493"/>
                  </a:lnTo>
                  <a:lnTo>
                    <a:pt x="200293" y="1742246"/>
                  </a:lnTo>
                  <a:lnTo>
                    <a:pt x="245357" y="1753340"/>
                  </a:lnTo>
                  <a:lnTo>
                    <a:pt x="292861" y="1757172"/>
                  </a:lnTo>
                  <a:lnTo>
                    <a:pt x="1970277" y="1757172"/>
                  </a:lnTo>
                  <a:lnTo>
                    <a:pt x="2017795" y="1753340"/>
                  </a:lnTo>
                  <a:lnTo>
                    <a:pt x="2062866" y="1742246"/>
                  </a:lnTo>
                  <a:lnTo>
                    <a:pt x="2104889" y="1724493"/>
                  </a:lnTo>
                  <a:lnTo>
                    <a:pt x="2143262" y="1700682"/>
                  </a:lnTo>
                  <a:lnTo>
                    <a:pt x="2177383" y="1671415"/>
                  </a:lnTo>
                  <a:lnTo>
                    <a:pt x="2206650" y="1637294"/>
                  </a:lnTo>
                  <a:lnTo>
                    <a:pt x="2230461" y="1598921"/>
                  </a:lnTo>
                  <a:lnTo>
                    <a:pt x="2248214" y="1556898"/>
                  </a:lnTo>
                  <a:lnTo>
                    <a:pt x="2259308" y="1511827"/>
                  </a:lnTo>
                  <a:lnTo>
                    <a:pt x="2263140" y="1464310"/>
                  </a:lnTo>
                  <a:lnTo>
                    <a:pt x="2263140" y="292862"/>
                  </a:lnTo>
                  <a:lnTo>
                    <a:pt x="2259308" y="245344"/>
                  </a:lnTo>
                  <a:lnTo>
                    <a:pt x="2248214" y="200273"/>
                  </a:lnTo>
                  <a:lnTo>
                    <a:pt x="2230461" y="158250"/>
                  </a:lnTo>
                  <a:lnTo>
                    <a:pt x="2206650" y="119877"/>
                  </a:lnTo>
                  <a:lnTo>
                    <a:pt x="2177383" y="85756"/>
                  </a:lnTo>
                  <a:lnTo>
                    <a:pt x="2143262" y="56489"/>
                  </a:lnTo>
                  <a:lnTo>
                    <a:pt x="2104889" y="32678"/>
                  </a:lnTo>
                  <a:lnTo>
                    <a:pt x="2062866" y="14925"/>
                  </a:lnTo>
                  <a:lnTo>
                    <a:pt x="2017795" y="3831"/>
                  </a:lnTo>
                  <a:lnTo>
                    <a:pt x="1970277" y="0"/>
                  </a:lnTo>
                  <a:close/>
                </a:path>
              </a:pathLst>
            </a:custGeom>
            <a:solidFill>
              <a:srgbClr val="B71E42"/>
            </a:solidFill>
          </p:spPr>
          <p:txBody>
            <a:bodyPr wrap="square" lIns="0" tIns="0" rIns="0" bIns="0" rtlCol="0"/>
            <a:lstStyle/>
            <a:p>
              <a:endParaRPr/>
            </a:p>
          </p:txBody>
        </p:sp>
        <p:sp>
          <p:nvSpPr>
            <p:cNvPr id="9" name="object 9"/>
            <p:cNvSpPr/>
            <p:nvPr/>
          </p:nvSpPr>
          <p:spPr>
            <a:xfrm>
              <a:off x="745236" y="2357627"/>
              <a:ext cx="2263140" cy="1757680"/>
            </a:xfrm>
            <a:custGeom>
              <a:avLst/>
              <a:gdLst/>
              <a:ahLst/>
              <a:cxnLst/>
              <a:rect l="l" t="t" r="r" b="b"/>
              <a:pathLst>
                <a:path w="2263140" h="1757679">
                  <a:moveTo>
                    <a:pt x="0" y="292862"/>
                  </a:moveTo>
                  <a:lnTo>
                    <a:pt x="3832" y="245344"/>
                  </a:lnTo>
                  <a:lnTo>
                    <a:pt x="14929" y="200273"/>
                  </a:lnTo>
                  <a:lnTo>
                    <a:pt x="32687" y="158250"/>
                  </a:lnTo>
                  <a:lnTo>
                    <a:pt x="56504" y="119877"/>
                  </a:lnTo>
                  <a:lnTo>
                    <a:pt x="85775" y="85756"/>
                  </a:lnTo>
                  <a:lnTo>
                    <a:pt x="119899" y="56489"/>
                  </a:lnTo>
                  <a:lnTo>
                    <a:pt x="158273" y="32678"/>
                  </a:lnTo>
                  <a:lnTo>
                    <a:pt x="200293" y="14925"/>
                  </a:lnTo>
                  <a:lnTo>
                    <a:pt x="245357" y="3831"/>
                  </a:lnTo>
                  <a:lnTo>
                    <a:pt x="292861" y="0"/>
                  </a:lnTo>
                  <a:lnTo>
                    <a:pt x="1970277" y="0"/>
                  </a:lnTo>
                  <a:lnTo>
                    <a:pt x="2017795" y="3831"/>
                  </a:lnTo>
                  <a:lnTo>
                    <a:pt x="2062866" y="14925"/>
                  </a:lnTo>
                  <a:lnTo>
                    <a:pt x="2104889" y="32678"/>
                  </a:lnTo>
                  <a:lnTo>
                    <a:pt x="2143262" y="56489"/>
                  </a:lnTo>
                  <a:lnTo>
                    <a:pt x="2177383" y="85756"/>
                  </a:lnTo>
                  <a:lnTo>
                    <a:pt x="2206650" y="119877"/>
                  </a:lnTo>
                  <a:lnTo>
                    <a:pt x="2230461" y="158250"/>
                  </a:lnTo>
                  <a:lnTo>
                    <a:pt x="2248214" y="200273"/>
                  </a:lnTo>
                  <a:lnTo>
                    <a:pt x="2259308" y="245344"/>
                  </a:lnTo>
                  <a:lnTo>
                    <a:pt x="2263140" y="292862"/>
                  </a:lnTo>
                  <a:lnTo>
                    <a:pt x="2263140" y="1464310"/>
                  </a:lnTo>
                  <a:lnTo>
                    <a:pt x="2259308" y="1511827"/>
                  </a:lnTo>
                  <a:lnTo>
                    <a:pt x="2248214" y="1556898"/>
                  </a:lnTo>
                  <a:lnTo>
                    <a:pt x="2230461" y="1598921"/>
                  </a:lnTo>
                  <a:lnTo>
                    <a:pt x="2206650" y="1637294"/>
                  </a:lnTo>
                  <a:lnTo>
                    <a:pt x="2177383" y="1671415"/>
                  </a:lnTo>
                  <a:lnTo>
                    <a:pt x="2143262" y="1700682"/>
                  </a:lnTo>
                  <a:lnTo>
                    <a:pt x="2104889" y="1724493"/>
                  </a:lnTo>
                  <a:lnTo>
                    <a:pt x="2062866" y="1742246"/>
                  </a:lnTo>
                  <a:lnTo>
                    <a:pt x="2017795" y="1753340"/>
                  </a:lnTo>
                  <a:lnTo>
                    <a:pt x="1970277" y="1757172"/>
                  </a:lnTo>
                  <a:lnTo>
                    <a:pt x="292861" y="1757172"/>
                  </a:lnTo>
                  <a:lnTo>
                    <a:pt x="245357" y="1753340"/>
                  </a:lnTo>
                  <a:lnTo>
                    <a:pt x="200293" y="1742246"/>
                  </a:lnTo>
                  <a:lnTo>
                    <a:pt x="158273" y="1724493"/>
                  </a:lnTo>
                  <a:lnTo>
                    <a:pt x="119899" y="1700682"/>
                  </a:lnTo>
                  <a:lnTo>
                    <a:pt x="85775" y="1671415"/>
                  </a:lnTo>
                  <a:lnTo>
                    <a:pt x="56504" y="1637294"/>
                  </a:lnTo>
                  <a:lnTo>
                    <a:pt x="32687" y="1598921"/>
                  </a:lnTo>
                  <a:lnTo>
                    <a:pt x="14929" y="1556898"/>
                  </a:lnTo>
                  <a:lnTo>
                    <a:pt x="3832" y="1511827"/>
                  </a:lnTo>
                  <a:lnTo>
                    <a:pt x="0" y="1464310"/>
                  </a:lnTo>
                  <a:lnTo>
                    <a:pt x="0" y="292862"/>
                  </a:lnTo>
                  <a:close/>
                </a:path>
              </a:pathLst>
            </a:custGeom>
            <a:ln w="15240">
              <a:solidFill>
                <a:srgbClr val="85122D"/>
              </a:solidFill>
            </a:ln>
          </p:spPr>
          <p:txBody>
            <a:bodyPr wrap="square" lIns="0" tIns="0" rIns="0" bIns="0" rtlCol="0"/>
            <a:lstStyle/>
            <a:p>
              <a:endParaRPr/>
            </a:p>
          </p:txBody>
        </p:sp>
      </p:grpSp>
      <p:sp>
        <p:nvSpPr>
          <p:cNvPr id="10" name="object 10"/>
          <p:cNvSpPr txBox="1"/>
          <p:nvPr/>
        </p:nvSpPr>
        <p:spPr>
          <a:xfrm>
            <a:off x="1147368" y="2666746"/>
            <a:ext cx="1459230" cy="1123315"/>
          </a:xfrm>
          <a:prstGeom prst="rect">
            <a:avLst/>
          </a:prstGeom>
        </p:spPr>
        <p:txBody>
          <a:bodyPr vert="horz" wrap="square" lIns="0" tIns="12700" rIns="0" bIns="0" rtlCol="0">
            <a:spAutoFit/>
          </a:bodyPr>
          <a:lstStyle/>
          <a:p>
            <a:pPr marL="12700" marR="5080" indent="-635" algn="ctr">
              <a:lnSpc>
                <a:spcPct val="100000"/>
              </a:lnSpc>
              <a:spcBef>
                <a:spcPts val="100"/>
              </a:spcBef>
            </a:pPr>
            <a:r>
              <a:rPr sz="1800" spc="-10" dirty="0">
                <a:solidFill>
                  <a:srgbClr val="FFFFFF"/>
                </a:solidFill>
                <a:latin typeface="Trebuchet MS"/>
                <a:cs typeface="Trebuchet MS"/>
                <a:hlinkClick r:id="rId4" action="ppaction://hlinksldjump"/>
              </a:rPr>
              <a:t>What</a:t>
            </a:r>
            <a:r>
              <a:rPr sz="1800" spc="-85" dirty="0">
                <a:solidFill>
                  <a:srgbClr val="FFFFFF"/>
                </a:solidFill>
                <a:latin typeface="Trebuchet MS"/>
                <a:cs typeface="Trebuchet MS"/>
                <a:hlinkClick r:id="rId4" action="ppaction://hlinksldjump"/>
              </a:rPr>
              <a:t> </a:t>
            </a:r>
            <a:r>
              <a:rPr sz="1800" spc="-75" dirty="0">
                <a:solidFill>
                  <a:srgbClr val="FFFFFF"/>
                </a:solidFill>
                <a:latin typeface="Trebuchet MS"/>
                <a:cs typeface="Trebuchet MS"/>
                <a:hlinkClick r:id="rId4" action="ppaction://hlinksldjump"/>
              </a:rPr>
              <a:t>kinds</a:t>
            </a:r>
            <a:r>
              <a:rPr sz="1800" spc="-60" dirty="0">
                <a:solidFill>
                  <a:srgbClr val="FFFFFF"/>
                </a:solidFill>
                <a:latin typeface="Trebuchet MS"/>
                <a:cs typeface="Trebuchet MS"/>
                <a:hlinkClick r:id="rId4" action="ppaction://hlinksldjump"/>
              </a:rPr>
              <a:t> </a:t>
            </a:r>
            <a:r>
              <a:rPr sz="1800" spc="-25" dirty="0">
                <a:solidFill>
                  <a:srgbClr val="FFFFFF"/>
                </a:solidFill>
                <a:latin typeface="Trebuchet MS"/>
                <a:cs typeface="Trebuchet MS"/>
                <a:hlinkClick r:id="rId4" action="ppaction://hlinksldjump"/>
              </a:rPr>
              <a:t>of </a:t>
            </a:r>
            <a:r>
              <a:rPr sz="1800" spc="90" dirty="0">
                <a:solidFill>
                  <a:srgbClr val="FFFFFF"/>
                </a:solidFill>
                <a:latin typeface="Trebuchet MS"/>
                <a:cs typeface="Trebuchet MS"/>
                <a:hlinkClick r:id="rId4" action="ppaction://hlinksldjump"/>
              </a:rPr>
              <a:t>SEND</a:t>
            </a:r>
            <a:r>
              <a:rPr sz="1800" spc="-55" dirty="0">
                <a:solidFill>
                  <a:srgbClr val="FFFFFF"/>
                </a:solidFill>
                <a:latin typeface="Trebuchet MS"/>
                <a:cs typeface="Trebuchet MS"/>
                <a:hlinkClick r:id="rId4" action="ppaction://hlinksldjump"/>
              </a:rPr>
              <a:t> does</a:t>
            </a:r>
            <a:r>
              <a:rPr sz="1800" spc="-60" dirty="0">
                <a:solidFill>
                  <a:srgbClr val="FFFFFF"/>
                </a:solidFill>
                <a:latin typeface="Trebuchet MS"/>
                <a:cs typeface="Trebuchet MS"/>
                <a:hlinkClick r:id="rId4" action="ppaction://hlinksldjump"/>
              </a:rPr>
              <a:t> </a:t>
            </a:r>
            <a:r>
              <a:rPr sz="1800" spc="-105" dirty="0">
                <a:solidFill>
                  <a:srgbClr val="FFFFFF"/>
                </a:solidFill>
                <a:latin typeface="Trebuchet MS"/>
                <a:cs typeface="Trebuchet MS"/>
                <a:hlinkClick r:id="rId4" action="ppaction://hlinksldjump"/>
              </a:rPr>
              <a:t>the </a:t>
            </a:r>
            <a:r>
              <a:rPr sz="1800" spc="-60" dirty="0">
                <a:solidFill>
                  <a:srgbClr val="FFFFFF"/>
                </a:solidFill>
                <a:latin typeface="Trebuchet MS"/>
                <a:cs typeface="Trebuchet MS"/>
                <a:hlinkClick r:id="rId4" action="ppaction://hlinksldjump"/>
              </a:rPr>
              <a:t>school</a:t>
            </a:r>
            <a:r>
              <a:rPr sz="1800" spc="-40" dirty="0">
                <a:solidFill>
                  <a:srgbClr val="FFFFFF"/>
                </a:solidFill>
                <a:latin typeface="Trebuchet MS"/>
                <a:cs typeface="Trebuchet MS"/>
                <a:hlinkClick r:id="rId4" action="ppaction://hlinksldjump"/>
              </a:rPr>
              <a:t> </a:t>
            </a:r>
            <a:r>
              <a:rPr sz="1800" spc="-20" dirty="0">
                <a:solidFill>
                  <a:srgbClr val="FFFFFF"/>
                </a:solidFill>
                <a:latin typeface="Trebuchet MS"/>
                <a:cs typeface="Trebuchet MS"/>
                <a:hlinkClick r:id="rId4" action="ppaction://hlinksldjump"/>
              </a:rPr>
              <a:t>make </a:t>
            </a:r>
            <a:r>
              <a:rPr sz="1800" spc="-65" dirty="0">
                <a:solidFill>
                  <a:srgbClr val="FFFFFF"/>
                </a:solidFill>
                <a:latin typeface="Trebuchet MS"/>
                <a:cs typeface="Trebuchet MS"/>
                <a:hlinkClick r:id="rId4" action="ppaction://hlinksldjump"/>
              </a:rPr>
              <a:t>provision</a:t>
            </a:r>
            <a:r>
              <a:rPr sz="1800" spc="-55" dirty="0">
                <a:solidFill>
                  <a:srgbClr val="FFFFFF"/>
                </a:solidFill>
                <a:latin typeface="Trebuchet MS"/>
                <a:cs typeface="Trebuchet MS"/>
                <a:hlinkClick r:id="rId4" action="ppaction://hlinksldjump"/>
              </a:rPr>
              <a:t> </a:t>
            </a:r>
            <a:r>
              <a:rPr sz="1800" spc="-20" dirty="0">
                <a:solidFill>
                  <a:srgbClr val="FFFFFF"/>
                </a:solidFill>
                <a:latin typeface="Trebuchet MS"/>
                <a:cs typeface="Trebuchet MS"/>
                <a:hlinkClick r:id="rId4" action="ppaction://hlinksldjump"/>
              </a:rPr>
              <a:t>for?</a:t>
            </a:r>
            <a:endParaRPr sz="1800">
              <a:latin typeface="Trebuchet MS"/>
              <a:cs typeface="Trebuchet MS"/>
            </a:endParaRPr>
          </a:p>
        </p:txBody>
      </p:sp>
      <p:grpSp>
        <p:nvGrpSpPr>
          <p:cNvPr id="11" name="object 11"/>
          <p:cNvGrpSpPr/>
          <p:nvPr/>
        </p:nvGrpSpPr>
        <p:grpSpPr>
          <a:xfrm>
            <a:off x="737616" y="4419600"/>
            <a:ext cx="2494915" cy="1556385"/>
            <a:chOff x="737616" y="4419600"/>
            <a:chExt cx="2494915" cy="1556385"/>
          </a:xfrm>
        </p:grpSpPr>
        <p:sp>
          <p:nvSpPr>
            <p:cNvPr id="12" name="object 12"/>
            <p:cNvSpPr/>
            <p:nvPr/>
          </p:nvSpPr>
          <p:spPr>
            <a:xfrm>
              <a:off x="745236" y="4427220"/>
              <a:ext cx="2479675" cy="1541145"/>
            </a:xfrm>
            <a:custGeom>
              <a:avLst/>
              <a:gdLst/>
              <a:ahLst/>
              <a:cxnLst/>
              <a:rect l="l" t="t" r="r" b="b"/>
              <a:pathLst>
                <a:path w="2479675" h="1541145">
                  <a:moveTo>
                    <a:pt x="2222754" y="0"/>
                  </a:moveTo>
                  <a:lnTo>
                    <a:pt x="256794" y="0"/>
                  </a:lnTo>
                  <a:lnTo>
                    <a:pt x="210635" y="4136"/>
                  </a:lnTo>
                  <a:lnTo>
                    <a:pt x="167191" y="16061"/>
                  </a:lnTo>
                  <a:lnTo>
                    <a:pt x="127186" y="35051"/>
                  </a:lnTo>
                  <a:lnTo>
                    <a:pt x="91345" y="60383"/>
                  </a:lnTo>
                  <a:lnTo>
                    <a:pt x="60395" y="91330"/>
                  </a:lnTo>
                  <a:lnTo>
                    <a:pt x="35060" y="127169"/>
                  </a:lnTo>
                  <a:lnTo>
                    <a:pt x="16065" y="167175"/>
                  </a:lnTo>
                  <a:lnTo>
                    <a:pt x="4137" y="210625"/>
                  </a:lnTo>
                  <a:lnTo>
                    <a:pt x="0" y="256793"/>
                  </a:lnTo>
                  <a:lnTo>
                    <a:pt x="0" y="1283957"/>
                  </a:lnTo>
                  <a:lnTo>
                    <a:pt x="4137" y="1330119"/>
                  </a:lnTo>
                  <a:lnTo>
                    <a:pt x="16065" y="1373566"/>
                  </a:lnTo>
                  <a:lnTo>
                    <a:pt x="35060" y="1413573"/>
                  </a:lnTo>
                  <a:lnTo>
                    <a:pt x="60395" y="1449415"/>
                  </a:lnTo>
                  <a:lnTo>
                    <a:pt x="91345" y="1480367"/>
                  </a:lnTo>
                  <a:lnTo>
                    <a:pt x="127186" y="1505703"/>
                  </a:lnTo>
                  <a:lnTo>
                    <a:pt x="167191" y="1524697"/>
                  </a:lnTo>
                  <a:lnTo>
                    <a:pt x="210635" y="1536626"/>
                  </a:lnTo>
                  <a:lnTo>
                    <a:pt x="256794" y="1540763"/>
                  </a:lnTo>
                  <a:lnTo>
                    <a:pt x="2222754" y="1540763"/>
                  </a:lnTo>
                  <a:lnTo>
                    <a:pt x="2268922" y="1536626"/>
                  </a:lnTo>
                  <a:lnTo>
                    <a:pt x="2312372" y="1524697"/>
                  </a:lnTo>
                  <a:lnTo>
                    <a:pt x="2352378" y="1505703"/>
                  </a:lnTo>
                  <a:lnTo>
                    <a:pt x="2388217" y="1480367"/>
                  </a:lnTo>
                  <a:lnTo>
                    <a:pt x="2419164" y="1449415"/>
                  </a:lnTo>
                  <a:lnTo>
                    <a:pt x="2444496" y="1413573"/>
                  </a:lnTo>
                  <a:lnTo>
                    <a:pt x="2463486" y="1373566"/>
                  </a:lnTo>
                  <a:lnTo>
                    <a:pt x="2475411" y="1330119"/>
                  </a:lnTo>
                  <a:lnTo>
                    <a:pt x="2479547" y="1283957"/>
                  </a:lnTo>
                  <a:lnTo>
                    <a:pt x="2479547" y="256793"/>
                  </a:lnTo>
                  <a:lnTo>
                    <a:pt x="2475411" y="210625"/>
                  </a:lnTo>
                  <a:lnTo>
                    <a:pt x="2463486" y="167175"/>
                  </a:lnTo>
                  <a:lnTo>
                    <a:pt x="2444496" y="127169"/>
                  </a:lnTo>
                  <a:lnTo>
                    <a:pt x="2419164" y="91330"/>
                  </a:lnTo>
                  <a:lnTo>
                    <a:pt x="2388217" y="60383"/>
                  </a:lnTo>
                  <a:lnTo>
                    <a:pt x="2352378" y="35051"/>
                  </a:lnTo>
                  <a:lnTo>
                    <a:pt x="2312372" y="16061"/>
                  </a:lnTo>
                  <a:lnTo>
                    <a:pt x="2268922" y="4136"/>
                  </a:lnTo>
                  <a:lnTo>
                    <a:pt x="2222754" y="0"/>
                  </a:lnTo>
                  <a:close/>
                </a:path>
              </a:pathLst>
            </a:custGeom>
            <a:solidFill>
              <a:srgbClr val="B71E42"/>
            </a:solidFill>
          </p:spPr>
          <p:txBody>
            <a:bodyPr wrap="square" lIns="0" tIns="0" rIns="0" bIns="0" rtlCol="0"/>
            <a:lstStyle/>
            <a:p>
              <a:endParaRPr/>
            </a:p>
          </p:txBody>
        </p:sp>
        <p:sp>
          <p:nvSpPr>
            <p:cNvPr id="13" name="object 13"/>
            <p:cNvSpPr/>
            <p:nvPr/>
          </p:nvSpPr>
          <p:spPr>
            <a:xfrm>
              <a:off x="745236" y="4427220"/>
              <a:ext cx="2479675" cy="1541145"/>
            </a:xfrm>
            <a:custGeom>
              <a:avLst/>
              <a:gdLst/>
              <a:ahLst/>
              <a:cxnLst/>
              <a:rect l="l" t="t" r="r" b="b"/>
              <a:pathLst>
                <a:path w="2479675" h="1541145">
                  <a:moveTo>
                    <a:pt x="0" y="256793"/>
                  </a:moveTo>
                  <a:lnTo>
                    <a:pt x="4137" y="210625"/>
                  </a:lnTo>
                  <a:lnTo>
                    <a:pt x="16065" y="167175"/>
                  </a:lnTo>
                  <a:lnTo>
                    <a:pt x="35060" y="127169"/>
                  </a:lnTo>
                  <a:lnTo>
                    <a:pt x="60395" y="91330"/>
                  </a:lnTo>
                  <a:lnTo>
                    <a:pt x="91345" y="60383"/>
                  </a:lnTo>
                  <a:lnTo>
                    <a:pt x="127186" y="35051"/>
                  </a:lnTo>
                  <a:lnTo>
                    <a:pt x="167191" y="16061"/>
                  </a:lnTo>
                  <a:lnTo>
                    <a:pt x="210635" y="4136"/>
                  </a:lnTo>
                  <a:lnTo>
                    <a:pt x="256794" y="0"/>
                  </a:lnTo>
                  <a:lnTo>
                    <a:pt x="2222754" y="0"/>
                  </a:lnTo>
                  <a:lnTo>
                    <a:pt x="2268922" y="4136"/>
                  </a:lnTo>
                  <a:lnTo>
                    <a:pt x="2312372" y="16061"/>
                  </a:lnTo>
                  <a:lnTo>
                    <a:pt x="2352378" y="35051"/>
                  </a:lnTo>
                  <a:lnTo>
                    <a:pt x="2388217" y="60383"/>
                  </a:lnTo>
                  <a:lnTo>
                    <a:pt x="2419164" y="91330"/>
                  </a:lnTo>
                  <a:lnTo>
                    <a:pt x="2444496" y="127169"/>
                  </a:lnTo>
                  <a:lnTo>
                    <a:pt x="2463486" y="167175"/>
                  </a:lnTo>
                  <a:lnTo>
                    <a:pt x="2475411" y="210625"/>
                  </a:lnTo>
                  <a:lnTo>
                    <a:pt x="2479547" y="256793"/>
                  </a:lnTo>
                  <a:lnTo>
                    <a:pt x="2479547" y="1283957"/>
                  </a:lnTo>
                  <a:lnTo>
                    <a:pt x="2475411" y="1330119"/>
                  </a:lnTo>
                  <a:lnTo>
                    <a:pt x="2463486" y="1373566"/>
                  </a:lnTo>
                  <a:lnTo>
                    <a:pt x="2444496" y="1413573"/>
                  </a:lnTo>
                  <a:lnTo>
                    <a:pt x="2419164" y="1449415"/>
                  </a:lnTo>
                  <a:lnTo>
                    <a:pt x="2388217" y="1480367"/>
                  </a:lnTo>
                  <a:lnTo>
                    <a:pt x="2352378" y="1505703"/>
                  </a:lnTo>
                  <a:lnTo>
                    <a:pt x="2312372" y="1524697"/>
                  </a:lnTo>
                  <a:lnTo>
                    <a:pt x="2268922" y="1536626"/>
                  </a:lnTo>
                  <a:lnTo>
                    <a:pt x="2222754" y="1540763"/>
                  </a:lnTo>
                  <a:lnTo>
                    <a:pt x="256794" y="1540763"/>
                  </a:lnTo>
                  <a:lnTo>
                    <a:pt x="210635" y="1536626"/>
                  </a:lnTo>
                  <a:lnTo>
                    <a:pt x="167191" y="1524697"/>
                  </a:lnTo>
                  <a:lnTo>
                    <a:pt x="127186" y="1505703"/>
                  </a:lnTo>
                  <a:lnTo>
                    <a:pt x="91345" y="1480367"/>
                  </a:lnTo>
                  <a:lnTo>
                    <a:pt x="60395" y="1449415"/>
                  </a:lnTo>
                  <a:lnTo>
                    <a:pt x="35060" y="1413573"/>
                  </a:lnTo>
                  <a:lnTo>
                    <a:pt x="16065" y="1373566"/>
                  </a:lnTo>
                  <a:lnTo>
                    <a:pt x="4137" y="1330119"/>
                  </a:lnTo>
                  <a:lnTo>
                    <a:pt x="0" y="1283957"/>
                  </a:lnTo>
                  <a:lnTo>
                    <a:pt x="0" y="256793"/>
                  </a:lnTo>
                  <a:close/>
                </a:path>
              </a:pathLst>
            </a:custGeom>
            <a:ln w="15240">
              <a:solidFill>
                <a:srgbClr val="85122D"/>
              </a:solidFill>
            </a:ln>
          </p:spPr>
          <p:txBody>
            <a:bodyPr wrap="square" lIns="0" tIns="0" rIns="0" bIns="0" rtlCol="0"/>
            <a:lstStyle/>
            <a:p>
              <a:endParaRPr/>
            </a:p>
          </p:txBody>
        </p:sp>
      </p:grpSp>
      <p:sp>
        <p:nvSpPr>
          <p:cNvPr id="14" name="object 14"/>
          <p:cNvSpPr txBox="1"/>
          <p:nvPr/>
        </p:nvSpPr>
        <p:spPr>
          <a:xfrm>
            <a:off x="933703" y="4628515"/>
            <a:ext cx="2103120" cy="1122680"/>
          </a:xfrm>
          <a:prstGeom prst="rect">
            <a:avLst/>
          </a:prstGeom>
        </p:spPr>
        <p:txBody>
          <a:bodyPr vert="horz" wrap="square" lIns="0" tIns="12700" rIns="0" bIns="0" rtlCol="0">
            <a:spAutoFit/>
          </a:bodyPr>
          <a:lstStyle/>
          <a:p>
            <a:pPr marL="12700" marR="5080" algn="ctr">
              <a:lnSpc>
                <a:spcPct val="100000"/>
              </a:lnSpc>
              <a:spcBef>
                <a:spcPts val="100"/>
              </a:spcBef>
            </a:pPr>
            <a:r>
              <a:rPr sz="1800" dirty="0">
                <a:solidFill>
                  <a:srgbClr val="FFFFFF"/>
                </a:solidFill>
                <a:latin typeface="Trebuchet MS"/>
                <a:cs typeface="Trebuchet MS"/>
                <a:hlinkClick r:id="rId5" action="ppaction://hlinksldjump"/>
              </a:rPr>
              <a:t>What</a:t>
            </a:r>
            <a:r>
              <a:rPr sz="1800" spc="-135"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do</a:t>
            </a:r>
            <a:r>
              <a:rPr sz="1800" spc="-110"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I</a:t>
            </a:r>
            <a:r>
              <a:rPr sz="1800" spc="-85"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do</a:t>
            </a:r>
            <a:r>
              <a:rPr sz="1800" spc="-95" dirty="0">
                <a:solidFill>
                  <a:srgbClr val="FFFFFF"/>
                </a:solidFill>
                <a:latin typeface="Trebuchet MS"/>
                <a:cs typeface="Trebuchet MS"/>
                <a:hlinkClick r:id="rId5" action="ppaction://hlinksldjump"/>
              </a:rPr>
              <a:t> </a:t>
            </a:r>
            <a:r>
              <a:rPr sz="1800" spc="-180" dirty="0">
                <a:solidFill>
                  <a:srgbClr val="FFFFFF"/>
                </a:solidFill>
                <a:latin typeface="Trebuchet MS"/>
                <a:cs typeface="Trebuchet MS"/>
                <a:hlinkClick r:id="rId5" action="ppaction://hlinksldjump"/>
              </a:rPr>
              <a:t>if</a:t>
            </a:r>
            <a:r>
              <a:rPr sz="1800" spc="-45" dirty="0">
                <a:solidFill>
                  <a:srgbClr val="FFFFFF"/>
                </a:solidFill>
                <a:latin typeface="Trebuchet MS"/>
                <a:cs typeface="Trebuchet MS"/>
                <a:hlinkClick r:id="rId5" action="ppaction://hlinksldjump"/>
              </a:rPr>
              <a:t> </a:t>
            </a:r>
            <a:r>
              <a:rPr sz="1800" dirty="0">
                <a:solidFill>
                  <a:srgbClr val="FFFFFF"/>
                </a:solidFill>
                <a:latin typeface="Trebuchet MS"/>
                <a:cs typeface="Trebuchet MS"/>
                <a:hlinkClick r:id="rId5" action="ppaction://hlinksldjump"/>
              </a:rPr>
              <a:t>I</a:t>
            </a:r>
            <a:r>
              <a:rPr sz="1800" spc="-95" dirty="0">
                <a:solidFill>
                  <a:srgbClr val="FFFFFF"/>
                </a:solidFill>
                <a:latin typeface="Trebuchet MS"/>
                <a:cs typeface="Trebuchet MS"/>
                <a:hlinkClick r:id="rId5" action="ppaction://hlinksldjump"/>
              </a:rPr>
              <a:t> </a:t>
            </a:r>
            <a:r>
              <a:rPr sz="1800" spc="-85" dirty="0">
                <a:solidFill>
                  <a:srgbClr val="FFFFFF"/>
                </a:solidFill>
                <a:latin typeface="Trebuchet MS"/>
                <a:cs typeface="Trebuchet MS"/>
                <a:hlinkClick r:id="rId5" action="ppaction://hlinksldjump"/>
              </a:rPr>
              <a:t>think </a:t>
            </a:r>
            <a:r>
              <a:rPr sz="1800" spc="-150" dirty="0">
                <a:solidFill>
                  <a:srgbClr val="FFFFFF"/>
                </a:solidFill>
                <a:latin typeface="Trebuchet MS"/>
                <a:cs typeface="Trebuchet MS"/>
                <a:hlinkClick r:id="rId5" action="ppaction://hlinksldjump"/>
              </a:rPr>
              <a:t>my</a:t>
            </a:r>
            <a:r>
              <a:rPr sz="1800" spc="-25" dirty="0">
                <a:solidFill>
                  <a:srgbClr val="FFFFFF"/>
                </a:solidFill>
                <a:latin typeface="Trebuchet MS"/>
                <a:cs typeface="Trebuchet MS"/>
                <a:hlinkClick r:id="rId5" action="ppaction://hlinksldjump"/>
              </a:rPr>
              <a:t> </a:t>
            </a:r>
            <a:r>
              <a:rPr sz="1800" spc="-114" dirty="0">
                <a:solidFill>
                  <a:srgbClr val="FFFFFF"/>
                </a:solidFill>
                <a:latin typeface="Trebuchet MS"/>
                <a:cs typeface="Trebuchet MS"/>
                <a:hlinkClick r:id="rId5" action="ppaction://hlinksldjump"/>
              </a:rPr>
              <a:t>child</a:t>
            </a:r>
            <a:r>
              <a:rPr sz="1800" spc="-25" dirty="0">
                <a:solidFill>
                  <a:srgbClr val="FFFFFF"/>
                </a:solidFill>
                <a:latin typeface="Trebuchet MS"/>
                <a:cs typeface="Trebuchet MS"/>
                <a:hlinkClick r:id="rId5" action="ppaction://hlinksldjump"/>
              </a:rPr>
              <a:t> </a:t>
            </a:r>
            <a:r>
              <a:rPr sz="1800" spc="-10" dirty="0">
                <a:solidFill>
                  <a:srgbClr val="FFFFFF"/>
                </a:solidFill>
                <a:latin typeface="Trebuchet MS"/>
                <a:cs typeface="Trebuchet MS"/>
                <a:hlinkClick r:id="rId5" action="ppaction://hlinksldjump"/>
              </a:rPr>
              <a:t>needs </a:t>
            </a:r>
            <a:r>
              <a:rPr sz="1800" spc="-114" dirty="0">
                <a:solidFill>
                  <a:srgbClr val="FFFFFF"/>
                </a:solidFill>
                <a:latin typeface="Trebuchet MS"/>
                <a:cs typeface="Trebuchet MS"/>
                <a:hlinkClick r:id="rId5" action="ppaction://hlinksldjump"/>
              </a:rPr>
              <a:t>additional</a:t>
            </a:r>
            <a:r>
              <a:rPr sz="1800" spc="-40" dirty="0">
                <a:solidFill>
                  <a:srgbClr val="FFFFFF"/>
                </a:solidFill>
                <a:latin typeface="Trebuchet MS"/>
                <a:cs typeface="Trebuchet MS"/>
                <a:hlinkClick r:id="rId5" action="ppaction://hlinksldjump"/>
              </a:rPr>
              <a:t> </a:t>
            </a:r>
            <a:r>
              <a:rPr sz="1800" spc="-10" dirty="0">
                <a:solidFill>
                  <a:srgbClr val="FFFFFF"/>
                </a:solidFill>
                <a:latin typeface="Trebuchet MS"/>
                <a:cs typeface="Trebuchet MS"/>
                <a:hlinkClick r:id="rId5" action="ppaction://hlinksldjump"/>
              </a:rPr>
              <a:t>support/ </a:t>
            </a:r>
            <a:r>
              <a:rPr sz="1800" spc="-150" dirty="0">
                <a:solidFill>
                  <a:srgbClr val="FFFFFF"/>
                </a:solidFill>
                <a:latin typeface="Trebuchet MS"/>
                <a:cs typeface="Trebuchet MS"/>
                <a:hlinkClick r:id="rId5" action="ppaction://hlinksldjump"/>
              </a:rPr>
              <a:t>referral/</a:t>
            </a:r>
            <a:r>
              <a:rPr sz="1800" spc="10" dirty="0">
                <a:solidFill>
                  <a:srgbClr val="FFFFFF"/>
                </a:solidFill>
                <a:latin typeface="Trebuchet MS"/>
                <a:cs typeface="Trebuchet MS"/>
                <a:hlinkClick r:id="rId5" action="ppaction://hlinksldjump"/>
              </a:rPr>
              <a:t> </a:t>
            </a:r>
            <a:r>
              <a:rPr sz="1800" spc="-10" dirty="0">
                <a:solidFill>
                  <a:srgbClr val="FFFFFF"/>
                </a:solidFill>
                <a:latin typeface="Trebuchet MS"/>
                <a:cs typeface="Trebuchet MS"/>
                <a:hlinkClick r:id="rId5" action="ppaction://hlinksldjump"/>
              </a:rPr>
              <a:t>diagnosis?</a:t>
            </a:r>
            <a:endParaRPr sz="1800">
              <a:latin typeface="Trebuchet MS"/>
              <a:cs typeface="Trebuchet MS"/>
            </a:endParaRPr>
          </a:p>
        </p:txBody>
      </p:sp>
      <p:grpSp>
        <p:nvGrpSpPr>
          <p:cNvPr id="15" name="object 15"/>
          <p:cNvGrpSpPr/>
          <p:nvPr/>
        </p:nvGrpSpPr>
        <p:grpSpPr>
          <a:xfrm>
            <a:off x="7981188" y="353568"/>
            <a:ext cx="1603375" cy="1699260"/>
            <a:chOff x="7981188" y="353568"/>
            <a:chExt cx="1603375" cy="1699260"/>
          </a:xfrm>
        </p:grpSpPr>
        <p:sp>
          <p:nvSpPr>
            <p:cNvPr id="16" name="object 16"/>
            <p:cNvSpPr/>
            <p:nvPr/>
          </p:nvSpPr>
          <p:spPr>
            <a:xfrm>
              <a:off x="7988808" y="361188"/>
              <a:ext cx="1588135" cy="1684020"/>
            </a:xfrm>
            <a:custGeom>
              <a:avLst/>
              <a:gdLst/>
              <a:ahLst/>
              <a:cxnLst/>
              <a:rect l="l" t="t" r="r" b="b"/>
              <a:pathLst>
                <a:path w="1588134" h="1684020">
                  <a:moveTo>
                    <a:pt x="1323340" y="0"/>
                  </a:moveTo>
                  <a:lnTo>
                    <a:pt x="264668" y="0"/>
                  </a:lnTo>
                  <a:lnTo>
                    <a:pt x="217092" y="4263"/>
                  </a:lnTo>
                  <a:lnTo>
                    <a:pt x="172314" y="16557"/>
                  </a:lnTo>
                  <a:lnTo>
                    <a:pt x="131082" y="36133"/>
                  </a:lnTo>
                  <a:lnTo>
                    <a:pt x="94143" y="62244"/>
                  </a:lnTo>
                  <a:lnTo>
                    <a:pt x="62244" y="94143"/>
                  </a:lnTo>
                  <a:lnTo>
                    <a:pt x="36133" y="131082"/>
                  </a:lnTo>
                  <a:lnTo>
                    <a:pt x="16557" y="172314"/>
                  </a:lnTo>
                  <a:lnTo>
                    <a:pt x="4263" y="217092"/>
                  </a:lnTo>
                  <a:lnTo>
                    <a:pt x="0" y="264667"/>
                  </a:lnTo>
                  <a:lnTo>
                    <a:pt x="0" y="1419352"/>
                  </a:lnTo>
                  <a:lnTo>
                    <a:pt x="4263" y="1466927"/>
                  </a:lnTo>
                  <a:lnTo>
                    <a:pt x="16557" y="1511705"/>
                  </a:lnTo>
                  <a:lnTo>
                    <a:pt x="36133" y="1552937"/>
                  </a:lnTo>
                  <a:lnTo>
                    <a:pt x="62244" y="1589876"/>
                  </a:lnTo>
                  <a:lnTo>
                    <a:pt x="94143" y="1621775"/>
                  </a:lnTo>
                  <a:lnTo>
                    <a:pt x="131082" y="1647886"/>
                  </a:lnTo>
                  <a:lnTo>
                    <a:pt x="172314" y="1667462"/>
                  </a:lnTo>
                  <a:lnTo>
                    <a:pt x="217092" y="1679756"/>
                  </a:lnTo>
                  <a:lnTo>
                    <a:pt x="264668" y="1684020"/>
                  </a:lnTo>
                  <a:lnTo>
                    <a:pt x="1323340" y="1684020"/>
                  </a:lnTo>
                  <a:lnTo>
                    <a:pt x="1370915" y="1679756"/>
                  </a:lnTo>
                  <a:lnTo>
                    <a:pt x="1415693" y="1667462"/>
                  </a:lnTo>
                  <a:lnTo>
                    <a:pt x="1456925" y="1647886"/>
                  </a:lnTo>
                  <a:lnTo>
                    <a:pt x="1493864" y="1621775"/>
                  </a:lnTo>
                  <a:lnTo>
                    <a:pt x="1525763" y="1589876"/>
                  </a:lnTo>
                  <a:lnTo>
                    <a:pt x="1551874" y="1552937"/>
                  </a:lnTo>
                  <a:lnTo>
                    <a:pt x="1571450" y="1511705"/>
                  </a:lnTo>
                  <a:lnTo>
                    <a:pt x="1583744" y="1466927"/>
                  </a:lnTo>
                  <a:lnTo>
                    <a:pt x="1588008" y="1419352"/>
                  </a:lnTo>
                  <a:lnTo>
                    <a:pt x="1588008" y="264667"/>
                  </a:lnTo>
                  <a:lnTo>
                    <a:pt x="1583744" y="217092"/>
                  </a:lnTo>
                  <a:lnTo>
                    <a:pt x="1571450" y="172314"/>
                  </a:lnTo>
                  <a:lnTo>
                    <a:pt x="1551874" y="131082"/>
                  </a:lnTo>
                  <a:lnTo>
                    <a:pt x="1525763" y="94143"/>
                  </a:lnTo>
                  <a:lnTo>
                    <a:pt x="1493864" y="62244"/>
                  </a:lnTo>
                  <a:lnTo>
                    <a:pt x="1456925" y="36133"/>
                  </a:lnTo>
                  <a:lnTo>
                    <a:pt x="1415693" y="16557"/>
                  </a:lnTo>
                  <a:lnTo>
                    <a:pt x="1370915" y="4263"/>
                  </a:lnTo>
                  <a:lnTo>
                    <a:pt x="1323340" y="0"/>
                  </a:lnTo>
                  <a:close/>
                </a:path>
              </a:pathLst>
            </a:custGeom>
            <a:solidFill>
              <a:srgbClr val="B71E42"/>
            </a:solidFill>
          </p:spPr>
          <p:txBody>
            <a:bodyPr wrap="square" lIns="0" tIns="0" rIns="0" bIns="0" rtlCol="0"/>
            <a:lstStyle/>
            <a:p>
              <a:endParaRPr/>
            </a:p>
          </p:txBody>
        </p:sp>
        <p:sp>
          <p:nvSpPr>
            <p:cNvPr id="17" name="object 17"/>
            <p:cNvSpPr/>
            <p:nvPr/>
          </p:nvSpPr>
          <p:spPr>
            <a:xfrm>
              <a:off x="7988808" y="361188"/>
              <a:ext cx="1588135" cy="1684020"/>
            </a:xfrm>
            <a:custGeom>
              <a:avLst/>
              <a:gdLst/>
              <a:ahLst/>
              <a:cxnLst/>
              <a:rect l="l" t="t" r="r" b="b"/>
              <a:pathLst>
                <a:path w="1588134" h="1684020">
                  <a:moveTo>
                    <a:pt x="0" y="264667"/>
                  </a:moveTo>
                  <a:lnTo>
                    <a:pt x="4263" y="217092"/>
                  </a:lnTo>
                  <a:lnTo>
                    <a:pt x="16557" y="172314"/>
                  </a:lnTo>
                  <a:lnTo>
                    <a:pt x="36133" y="131082"/>
                  </a:lnTo>
                  <a:lnTo>
                    <a:pt x="62244" y="94143"/>
                  </a:lnTo>
                  <a:lnTo>
                    <a:pt x="94143" y="62244"/>
                  </a:lnTo>
                  <a:lnTo>
                    <a:pt x="131082" y="36133"/>
                  </a:lnTo>
                  <a:lnTo>
                    <a:pt x="172314" y="16557"/>
                  </a:lnTo>
                  <a:lnTo>
                    <a:pt x="217092" y="4263"/>
                  </a:lnTo>
                  <a:lnTo>
                    <a:pt x="264668" y="0"/>
                  </a:lnTo>
                  <a:lnTo>
                    <a:pt x="1323340" y="0"/>
                  </a:lnTo>
                  <a:lnTo>
                    <a:pt x="1370915" y="4263"/>
                  </a:lnTo>
                  <a:lnTo>
                    <a:pt x="1415693" y="16557"/>
                  </a:lnTo>
                  <a:lnTo>
                    <a:pt x="1456925" y="36133"/>
                  </a:lnTo>
                  <a:lnTo>
                    <a:pt x="1493864" y="62244"/>
                  </a:lnTo>
                  <a:lnTo>
                    <a:pt x="1525763" y="94143"/>
                  </a:lnTo>
                  <a:lnTo>
                    <a:pt x="1551874" y="131082"/>
                  </a:lnTo>
                  <a:lnTo>
                    <a:pt x="1571450" y="172314"/>
                  </a:lnTo>
                  <a:lnTo>
                    <a:pt x="1583744" y="217092"/>
                  </a:lnTo>
                  <a:lnTo>
                    <a:pt x="1588008" y="264667"/>
                  </a:lnTo>
                  <a:lnTo>
                    <a:pt x="1588008" y="1419352"/>
                  </a:lnTo>
                  <a:lnTo>
                    <a:pt x="1583744" y="1466927"/>
                  </a:lnTo>
                  <a:lnTo>
                    <a:pt x="1571450" y="1511705"/>
                  </a:lnTo>
                  <a:lnTo>
                    <a:pt x="1551874" y="1552937"/>
                  </a:lnTo>
                  <a:lnTo>
                    <a:pt x="1525763" y="1589876"/>
                  </a:lnTo>
                  <a:lnTo>
                    <a:pt x="1493864" y="1621775"/>
                  </a:lnTo>
                  <a:lnTo>
                    <a:pt x="1456925" y="1647886"/>
                  </a:lnTo>
                  <a:lnTo>
                    <a:pt x="1415693" y="1667462"/>
                  </a:lnTo>
                  <a:lnTo>
                    <a:pt x="1370915" y="1679756"/>
                  </a:lnTo>
                  <a:lnTo>
                    <a:pt x="1323340" y="1684020"/>
                  </a:lnTo>
                  <a:lnTo>
                    <a:pt x="264668" y="1684020"/>
                  </a:lnTo>
                  <a:lnTo>
                    <a:pt x="217092" y="1679756"/>
                  </a:lnTo>
                  <a:lnTo>
                    <a:pt x="172314" y="1667462"/>
                  </a:lnTo>
                  <a:lnTo>
                    <a:pt x="131082" y="1647886"/>
                  </a:lnTo>
                  <a:lnTo>
                    <a:pt x="94143" y="1621775"/>
                  </a:lnTo>
                  <a:lnTo>
                    <a:pt x="62244" y="1589876"/>
                  </a:lnTo>
                  <a:lnTo>
                    <a:pt x="36133" y="1552937"/>
                  </a:lnTo>
                  <a:lnTo>
                    <a:pt x="16557" y="1511705"/>
                  </a:lnTo>
                  <a:lnTo>
                    <a:pt x="4263" y="1466927"/>
                  </a:lnTo>
                  <a:lnTo>
                    <a:pt x="0" y="1419352"/>
                  </a:lnTo>
                  <a:lnTo>
                    <a:pt x="0" y="264667"/>
                  </a:lnTo>
                  <a:close/>
                </a:path>
              </a:pathLst>
            </a:custGeom>
            <a:ln w="15240">
              <a:solidFill>
                <a:srgbClr val="85122D"/>
              </a:solidFill>
            </a:ln>
          </p:spPr>
          <p:txBody>
            <a:bodyPr wrap="square" lIns="0" tIns="0" rIns="0" bIns="0" rtlCol="0"/>
            <a:lstStyle/>
            <a:p>
              <a:endParaRPr/>
            </a:p>
          </p:txBody>
        </p:sp>
      </p:grpSp>
      <p:sp>
        <p:nvSpPr>
          <p:cNvPr id="18" name="object 18"/>
          <p:cNvSpPr txBox="1"/>
          <p:nvPr/>
        </p:nvSpPr>
        <p:spPr>
          <a:xfrm>
            <a:off x="8166607" y="358521"/>
            <a:ext cx="1235075" cy="1671955"/>
          </a:xfrm>
          <a:prstGeom prst="rect">
            <a:avLst/>
          </a:prstGeom>
        </p:spPr>
        <p:txBody>
          <a:bodyPr vert="horz" wrap="square" lIns="0" tIns="12700" rIns="0" bIns="0" rtlCol="0">
            <a:spAutoFit/>
          </a:bodyPr>
          <a:lstStyle/>
          <a:p>
            <a:pPr marL="12700" marR="5080" indent="-1270" algn="ctr">
              <a:lnSpc>
                <a:spcPct val="100000"/>
              </a:lnSpc>
              <a:spcBef>
                <a:spcPts val="100"/>
              </a:spcBef>
            </a:pPr>
            <a:r>
              <a:rPr sz="1800" dirty="0">
                <a:solidFill>
                  <a:srgbClr val="FFFFFF"/>
                </a:solidFill>
                <a:latin typeface="Trebuchet MS"/>
                <a:cs typeface="Trebuchet MS"/>
                <a:hlinkClick r:id="rId6" action="ppaction://hlinksldjump"/>
              </a:rPr>
              <a:t>How</a:t>
            </a:r>
            <a:r>
              <a:rPr sz="1800" spc="-45" dirty="0">
                <a:solidFill>
                  <a:srgbClr val="FFFFFF"/>
                </a:solidFill>
                <a:latin typeface="Trebuchet MS"/>
                <a:cs typeface="Trebuchet MS"/>
                <a:hlinkClick r:id="rId6" action="ppaction://hlinksldjump"/>
              </a:rPr>
              <a:t> </a:t>
            </a:r>
            <a:r>
              <a:rPr sz="1800" dirty="0">
                <a:solidFill>
                  <a:srgbClr val="FFFFFF"/>
                </a:solidFill>
                <a:latin typeface="Trebuchet MS"/>
                <a:cs typeface="Trebuchet MS"/>
                <a:hlinkClick r:id="rId6" action="ppaction://hlinksldjump"/>
              </a:rPr>
              <a:t>do</a:t>
            </a:r>
            <a:r>
              <a:rPr sz="1800" spc="-40" dirty="0">
                <a:solidFill>
                  <a:srgbClr val="FFFFFF"/>
                </a:solidFill>
                <a:latin typeface="Trebuchet MS"/>
                <a:cs typeface="Trebuchet MS"/>
                <a:hlinkClick r:id="rId6" action="ppaction://hlinksldjump"/>
              </a:rPr>
              <a:t> </a:t>
            </a:r>
            <a:r>
              <a:rPr sz="1800" spc="-25" dirty="0">
                <a:solidFill>
                  <a:srgbClr val="FFFFFF"/>
                </a:solidFill>
                <a:latin typeface="Trebuchet MS"/>
                <a:cs typeface="Trebuchet MS"/>
                <a:hlinkClick r:id="rId6" action="ppaction://hlinksldjump"/>
              </a:rPr>
              <a:t>you </a:t>
            </a:r>
            <a:r>
              <a:rPr sz="1800" spc="-120" dirty="0">
                <a:solidFill>
                  <a:srgbClr val="FFFFFF"/>
                </a:solidFill>
                <a:latin typeface="Trebuchet MS"/>
                <a:cs typeface="Trebuchet MS"/>
                <a:hlinkClick r:id="rId6" action="ppaction://hlinksldjump"/>
              </a:rPr>
              <a:t>help</a:t>
            </a:r>
            <a:r>
              <a:rPr sz="1800" spc="-15" dirty="0">
                <a:solidFill>
                  <a:srgbClr val="FFFFFF"/>
                </a:solidFill>
                <a:latin typeface="Trebuchet MS"/>
                <a:cs typeface="Trebuchet MS"/>
                <a:hlinkClick r:id="rId6" action="ppaction://hlinksldjump"/>
              </a:rPr>
              <a:t> </a:t>
            </a:r>
            <a:r>
              <a:rPr sz="1800" spc="-20" dirty="0">
                <a:solidFill>
                  <a:srgbClr val="FFFFFF"/>
                </a:solidFill>
                <a:latin typeface="Trebuchet MS"/>
                <a:cs typeface="Trebuchet MS"/>
                <a:hlinkClick r:id="rId6" action="ppaction://hlinksldjump"/>
              </a:rPr>
              <a:t>class </a:t>
            </a:r>
            <a:r>
              <a:rPr sz="1800" spc="-105" dirty="0">
                <a:solidFill>
                  <a:srgbClr val="FFFFFF"/>
                </a:solidFill>
                <a:latin typeface="Trebuchet MS"/>
                <a:cs typeface="Trebuchet MS"/>
                <a:hlinkClick r:id="rId6" action="ppaction://hlinksldjump"/>
              </a:rPr>
              <a:t>teachers</a:t>
            </a:r>
            <a:r>
              <a:rPr sz="1800" spc="10" dirty="0">
                <a:solidFill>
                  <a:srgbClr val="FFFFFF"/>
                </a:solidFill>
                <a:latin typeface="Trebuchet MS"/>
                <a:cs typeface="Trebuchet MS"/>
                <a:hlinkClick r:id="rId6" action="ppaction://hlinksldjump"/>
              </a:rPr>
              <a:t> </a:t>
            </a:r>
            <a:r>
              <a:rPr sz="1800" spc="-25" dirty="0">
                <a:solidFill>
                  <a:srgbClr val="FFFFFF"/>
                </a:solidFill>
                <a:latin typeface="Trebuchet MS"/>
                <a:cs typeface="Trebuchet MS"/>
                <a:hlinkClick r:id="rId6" action="ppaction://hlinksldjump"/>
              </a:rPr>
              <a:t>to </a:t>
            </a:r>
            <a:r>
              <a:rPr sz="1800" spc="-10" dirty="0">
                <a:solidFill>
                  <a:srgbClr val="FFFFFF"/>
                </a:solidFill>
                <a:latin typeface="Trebuchet MS"/>
                <a:cs typeface="Trebuchet MS"/>
                <a:hlinkClick r:id="rId6" action="ppaction://hlinksldjump"/>
              </a:rPr>
              <a:t>support </a:t>
            </a:r>
            <a:r>
              <a:rPr sz="1800" spc="-105" dirty="0">
                <a:solidFill>
                  <a:srgbClr val="FFFFFF"/>
                </a:solidFill>
                <a:latin typeface="Trebuchet MS"/>
                <a:cs typeface="Trebuchet MS"/>
                <a:hlinkClick r:id="rId6" action="ppaction://hlinksldjump"/>
              </a:rPr>
              <a:t>children</a:t>
            </a:r>
            <a:r>
              <a:rPr sz="1800" spc="15" dirty="0">
                <a:solidFill>
                  <a:srgbClr val="FFFFFF"/>
                </a:solidFill>
                <a:latin typeface="Trebuchet MS"/>
                <a:cs typeface="Trebuchet MS"/>
                <a:hlinkClick r:id="rId6" action="ppaction://hlinksldjump"/>
              </a:rPr>
              <a:t> </a:t>
            </a:r>
            <a:r>
              <a:rPr sz="1800" spc="-100" dirty="0">
                <a:solidFill>
                  <a:srgbClr val="FFFFFF"/>
                </a:solidFill>
                <a:latin typeface="Trebuchet MS"/>
                <a:cs typeface="Trebuchet MS"/>
                <a:hlinkClick r:id="rId6" action="ppaction://hlinksldjump"/>
              </a:rPr>
              <a:t>with </a:t>
            </a:r>
            <a:r>
              <a:rPr sz="1800" spc="50" dirty="0">
                <a:solidFill>
                  <a:srgbClr val="FFFFFF"/>
                </a:solidFill>
                <a:latin typeface="Trebuchet MS"/>
                <a:cs typeface="Trebuchet MS"/>
                <a:hlinkClick r:id="rId6" action="ppaction://hlinksldjump"/>
              </a:rPr>
              <a:t>SEND?</a:t>
            </a:r>
            <a:endParaRPr sz="1800">
              <a:latin typeface="Trebuchet MS"/>
              <a:cs typeface="Trebuchet MS"/>
            </a:endParaRPr>
          </a:p>
        </p:txBody>
      </p:sp>
      <p:grpSp>
        <p:nvGrpSpPr>
          <p:cNvPr id="19" name="object 19"/>
          <p:cNvGrpSpPr/>
          <p:nvPr/>
        </p:nvGrpSpPr>
        <p:grpSpPr>
          <a:xfrm>
            <a:off x="5733288" y="353568"/>
            <a:ext cx="1507490" cy="1699260"/>
            <a:chOff x="5733288" y="353568"/>
            <a:chExt cx="1507490" cy="1699260"/>
          </a:xfrm>
        </p:grpSpPr>
        <p:sp>
          <p:nvSpPr>
            <p:cNvPr id="20" name="object 20"/>
            <p:cNvSpPr/>
            <p:nvPr/>
          </p:nvSpPr>
          <p:spPr>
            <a:xfrm>
              <a:off x="5740908" y="361188"/>
              <a:ext cx="1492250" cy="1684020"/>
            </a:xfrm>
            <a:custGeom>
              <a:avLst/>
              <a:gdLst/>
              <a:ahLst/>
              <a:cxnLst/>
              <a:rect l="l" t="t" r="r" b="b"/>
              <a:pathLst>
                <a:path w="1492250" h="1684020">
                  <a:moveTo>
                    <a:pt x="1243330" y="0"/>
                  </a:moveTo>
                  <a:lnTo>
                    <a:pt x="248665" y="0"/>
                  </a:lnTo>
                  <a:lnTo>
                    <a:pt x="203980" y="4007"/>
                  </a:lnTo>
                  <a:lnTo>
                    <a:pt x="161917" y="15562"/>
                  </a:lnTo>
                  <a:lnTo>
                    <a:pt x="123180" y="33960"/>
                  </a:lnTo>
                  <a:lnTo>
                    <a:pt x="88473" y="58498"/>
                  </a:lnTo>
                  <a:lnTo>
                    <a:pt x="58498" y="88473"/>
                  </a:lnTo>
                  <a:lnTo>
                    <a:pt x="33960" y="123180"/>
                  </a:lnTo>
                  <a:lnTo>
                    <a:pt x="15562" y="161917"/>
                  </a:lnTo>
                  <a:lnTo>
                    <a:pt x="4007" y="203980"/>
                  </a:lnTo>
                  <a:lnTo>
                    <a:pt x="0" y="248665"/>
                  </a:lnTo>
                  <a:lnTo>
                    <a:pt x="0" y="1435353"/>
                  </a:lnTo>
                  <a:lnTo>
                    <a:pt x="4007" y="1480039"/>
                  </a:lnTo>
                  <a:lnTo>
                    <a:pt x="15562" y="1522102"/>
                  </a:lnTo>
                  <a:lnTo>
                    <a:pt x="33960" y="1560839"/>
                  </a:lnTo>
                  <a:lnTo>
                    <a:pt x="58498" y="1595546"/>
                  </a:lnTo>
                  <a:lnTo>
                    <a:pt x="88473" y="1625521"/>
                  </a:lnTo>
                  <a:lnTo>
                    <a:pt x="123180" y="1650059"/>
                  </a:lnTo>
                  <a:lnTo>
                    <a:pt x="161917" y="1668457"/>
                  </a:lnTo>
                  <a:lnTo>
                    <a:pt x="203980" y="1680012"/>
                  </a:lnTo>
                  <a:lnTo>
                    <a:pt x="248665" y="1684020"/>
                  </a:lnTo>
                  <a:lnTo>
                    <a:pt x="1243330" y="1684020"/>
                  </a:lnTo>
                  <a:lnTo>
                    <a:pt x="1288015" y="1680012"/>
                  </a:lnTo>
                  <a:lnTo>
                    <a:pt x="1330078" y="1668457"/>
                  </a:lnTo>
                  <a:lnTo>
                    <a:pt x="1368815" y="1650059"/>
                  </a:lnTo>
                  <a:lnTo>
                    <a:pt x="1403522" y="1625521"/>
                  </a:lnTo>
                  <a:lnTo>
                    <a:pt x="1433497" y="1595546"/>
                  </a:lnTo>
                  <a:lnTo>
                    <a:pt x="1458035" y="1560839"/>
                  </a:lnTo>
                  <a:lnTo>
                    <a:pt x="1476433" y="1522102"/>
                  </a:lnTo>
                  <a:lnTo>
                    <a:pt x="1487988" y="1480039"/>
                  </a:lnTo>
                  <a:lnTo>
                    <a:pt x="1491995" y="1435353"/>
                  </a:lnTo>
                  <a:lnTo>
                    <a:pt x="1491995" y="248665"/>
                  </a:lnTo>
                  <a:lnTo>
                    <a:pt x="1487988" y="203980"/>
                  </a:lnTo>
                  <a:lnTo>
                    <a:pt x="1476433" y="161917"/>
                  </a:lnTo>
                  <a:lnTo>
                    <a:pt x="1458035" y="123180"/>
                  </a:lnTo>
                  <a:lnTo>
                    <a:pt x="1433497" y="88473"/>
                  </a:lnTo>
                  <a:lnTo>
                    <a:pt x="1403522" y="58498"/>
                  </a:lnTo>
                  <a:lnTo>
                    <a:pt x="1368815" y="33960"/>
                  </a:lnTo>
                  <a:lnTo>
                    <a:pt x="1330078" y="15562"/>
                  </a:lnTo>
                  <a:lnTo>
                    <a:pt x="1288015" y="4007"/>
                  </a:lnTo>
                  <a:lnTo>
                    <a:pt x="1243330" y="0"/>
                  </a:lnTo>
                  <a:close/>
                </a:path>
              </a:pathLst>
            </a:custGeom>
            <a:solidFill>
              <a:srgbClr val="B71E42"/>
            </a:solidFill>
          </p:spPr>
          <p:txBody>
            <a:bodyPr wrap="square" lIns="0" tIns="0" rIns="0" bIns="0" rtlCol="0"/>
            <a:lstStyle/>
            <a:p>
              <a:endParaRPr/>
            </a:p>
          </p:txBody>
        </p:sp>
        <p:sp>
          <p:nvSpPr>
            <p:cNvPr id="21" name="object 21"/>
            <p:cNvSpPr/>
            <p:nvPr/>
          </p:nvSpPr>
          <p:spPr>
            <a:xfrm>
              <a:off x="5740908" y="361188"/>
              <a:ext cx="1492250" cy="1684020"/>
            </a:xfrm>
            <a:custGeom>
              <a:avLst/>
              <a:gdLst/>
              <a:ahLst/>
              <a:cxnLst/>
              <a:rect l="l" t="t" r="r" b="b"/>
              <a:pathLst>
                <a:path w="1492250" h="1684020">
                  <a:moveTo>
                    <a:pt x="0" y="248665"/>
                  </a:moveTo>
                  <a:lnTo>
                    <a:pt x="4007" y="203980"/>
                  </a:lnTo>
                  <a:lnTo>
                    <a:pt x="15562" y="161917"/>
                  </a:lnTo>
                  <a:lnTo>
                    <a:pt x="33960" y="123180"/>
                  </a:lnTo>
                  <a:lnTo>
                    <a:pt x="58498" y="88473"/>
                  </a:lnTo>
                  <a:lnTo>
                    <a:pt x="88473" y="58498"/>
                  </a:lnTo>
                  <a:lnTo>
                    <a:pt x="123180" y="33960"/>
                  </a:lnTo>
                  <a:lnTo>
                    <a:pt x="161917" y="15562"/>
                  </a:lnTo>
                  <a:lnTo>
                    <a:pt x="203980" y="4007"/>
                  </a:lnTo>
                  <a:lnTo>
                    <a:pt x="248665" y="0"/>
                  </a:lnTo>
                  <a:lnTo>
                    <a:pt x="1243330" y="0"/>
                  </a:lnTo>
                  <a:lnTo>
                    <a:pt x="1288015" y="4007"/>
                  </a:lnTo>
                  <a:lnTo>
                    <a:pt x="1330078" y="15562"/>
                  </a:lnTo>
                  <a:lnTo>
                    <a:pt x="1368815" y="33960"/>
                  </a:lnTo>
                  <a:lnTo>
                    <a:pt x="1403522" y="58498"/>
                  </a:lnTo>
                  <a:lnTo>
                    <a:pt x="1433497" y="88473"/>
                  </a:lnTo>
                  <a:lnTo>
                    <a:pt x="1458035" y="123180"/>
                  </a:lnTo>
                  <a:lnTo>
                    <a:pt x="1476433" y="161917"/>
                  </a:lnTo>
                  <a:lnTo>
                    <a:pt x="1487988" y="203980"/>
                  </a:lnTo>
                  <a:lnTo>
                    <a:pt x="1491995" y="248665"/>
                  </a:lnTo>
                  <a:lnTo>
                    <a:pt x="1491995" y="1435353"/>
                  </a:lnTo>
                  <a:lnTo>
                    <a:pt x="1487988" y="1480039"/>
                  </a:lnTo>
                  <a:lnTo>
                    <a:pt x="1476433" y="1522102"/>
                  </a:lnTo>
                  <a:lnTo>
                    <a:pt x="1458035" y="1560839"/>
                  </a:lnTo>
                  <a:lnTo>
                    <a:pt x="1433497" y="1595546"/>
                  </a:lnTo>
                  <a:lnTo>
                    <a:pt x="1403522" y="1625521"/>
                  </a:lnTo>
                  <a:lnTo>
                    <a:pt x="1368815" y="1650059"/>
                  </a:lnTo>
                  <a:lnTo>
                    <a:pt x="1330078" y="1668457"/>
                  </a:lnTo>
                  <a:lnTo>
                    <a:pt x="1288015" y="1680012"/>
                  </a:lnTo>
                  <a:lnTo>
                    <a:pt x="1243330" y="1684020"/>
                  </a:lnTo>
                  <a:lnTo>
                    <a:pt x="248665" y="1684020"/>
                  </a:lnTo>
                  <a:lnTo>
                    <a:pt x="203980" y="1680012"/>
                  </a:lnTo>
                  <a:lnTo>
                    <a:pt x="161917" y="1668457"/>
                  </a:lnTo>
                  <a:lnTo>
                    <a:pt x="123180" y="1650059"/>
                  </a:lnTo>
                  <a:lnTo>
                    <a:pt x="88473" y="1625521"/>
                  </a:lnTo>
                  <a:lnTo>
                    <a:pt x="58498" y="1595546"/>
                  </a:lnTo>
                  <a:lnTo>
                    <a:pt x="33960" y="1560839"/>
                  </a:lnTo>
                  <a:lnTo>
                    <a:pt x="15562" y="1522102"/>
                  </a:lnTo>
                  <a:lnTo>
                    <a:pt x="4007" y="1480039"/>
                  </a:lnTo>
                  <a:lnTo>
                    <a:pt x="0" y="1435353"/>
                  </a:lnTo>
                  <a:lnTo>
                    <a:pt x="0" y="248665"/>
                  </a:lnTo>
                  <a:close/>
                </a:path>
              </a:pathLst>
            </a:custGeom>
            <a:ln w="15240">
              <a:solidFill>
                <a:srgbClr val="85122D"/>
              </a:solidFill>
            </a:ln>
          </p:spPr>
          <p:txBody>
            <a:bodyPr wrap="square" lIns="0" tIns="0" rIns="0" bIns="0" rtlCol="0"/>
            <a:lstStyle/>
            <a:p>
              <a:endParaRPr/>
            </a:p>
          </p:txBody>
        </p:sp>
      </p:grpSp>
      <p:sp>
        <p:nvSpPr>
          <p:cNvPr id="22" name="object 22"/>
          <p:cNvSpPr txBox="1"/>
          <p:nvPr/>
        </p:nvSpPr>
        <p:spPr>
          <a:xfrm>
            <a:off x="5990082" y="495680"/>
            <a:ext cx="995044" cy="1397635"/>
          </a:xfrm>
          <a:prstGeom prst="rect">
            <a:avLst/>
          </a:prstGeom>
        </p:spPr>
        <p:txBody>
          <a:bodyPr vert="horz" wrap="square" lIns="0" tIns="12700" rIns="0" bIns="0" rtlCol="0">
            <a:spAutoFit/>
          </a:bodyPr>
          <a:lstStyle/>
          <a:p>
            <a:pPr marL="12700" marR="5080" indent="635" algn="ctr">
              <a:lnSpc>
                <a:spcPct val="100000"/>
              </a:lnSpc>
              <a:spcBef>
                <a:spcPts val="100"/>
              </a:spcBef>
            </a:pPr>
            <a:r>
              <a:rPr sz="1800" dirty="0">
                <a:solidFill>
                  <a:srgbClr val="FFFFFF"/>
                </a:solidFill>
                <a:latin typeface="Trebuchet MS"/>
                <a:cs typeface="Trebuchet MS"/>
                <a:hlinkClick r:id="rId7" action="ppaction://hlinksldjump"/>
              </a:rPr>
              <a:t>How</a:t>
            </a:r>
            <a:r>
              <a:rPr sz="1800" spc="30" dirty="0">
                <a:solidFill>
                  <a:srgbClr val="FFFFFF"/>
                </a:solidFill>
                <a:latin typeface="Trebuchet MS"/>
                <a:cs typeface="Trebuchet MS"/>
                <a:hlinkClick r:id="rId7" action="ppaction://hlinksldjump"/>
              </a:rPr>
              <a:t> </a:t>
            </a:r>
            <a:r>
              <a:rPr sz="1800" spc="-40" dirty="0">
                <a:solidFill>
                  <a:srgbClr val="FFFFFF"/>
                </a:solidFill>
                <a:latin typeface="Trebuchet MS"/>
                <a:cs typeface="Trebuchet MS"/>
                <a:hlinkClick r:id="rId7" action="ppaction://hlinksldjump"/>
              </a:rPr>
              <a:t>does </a:t>
            </a:r>
            <a:r>
              <a:rPr sz="1800" spc="-120" dirty="0">
                <a:solidFill>
                  <a:srgbClr val="FFFFFF"/>
                </a:solidFill>
                <a:latin typeface="Trebuchet MS"/>
                <a:cs typeface="Trebuchet MS"/>
                <a:hlinkClick r:id="rId7" action="ppaction://hlinksldjump"/>
              </a:rPr>
              <a:t>the</a:t>
            </a:r>
            <a:r>
              <a:rPr sz="1800" spc="-30" dirty="0">
                <a:solidFill>
                  <a:srgbClr val="FFFFFF"/>
                </a:solidFill>
                <a:latin typeface="Trebuchet MS"/>
                <a:cs typeface="Trebuchet MS"/>
                <a:hlinkClick r:id="rId7" action="ppaction://hlinksldjump"/>
              </a:rPr>
              <a:t> </a:t>
            </a:r>
            <a:r>
              <a:rPr sz="1800" spc="-55" dirty="0">
                <a:solidFill>
                  <a:srgbClr val="FFFFFF"/>
                </a:solidFill>
                <a:latin typeface="Trebuchet MS"/>
                <a:cs typeface="Trebuchet MS"/>
                <a:hlinkClick r:id="rId7" action="ppaction://hlinksldjump"/>
              </a:rPr>
              <a:t>school </a:t>
            </a:r>
            <a:r>
              <a:rPr sz="1800" spc="-35" dirty="0">
                <a:solidFill>
                  <a:srgbClr val="FFFFFF"/>
                </a:solidFill>
                <a:latin typeface="Trebuchet MS"/>
                <a:cs typeface="Trebuchet MS"/>
                <a:hlinkClick r:id="rId7" action="ppaction://hlinksldjump"/>
              </a:rPr>
              <a:t>know</a:t>
            </a:r>
            <a:r>
              <a:rPr sz="1800" spc="-80" dirty="0">
                <a:solidFill>
                  <a:srgbClr val="FFFFFF"/>
                </a:solidFill>
                <a:latin typeface="Trebuchet MS"/>
                <a:cs typeface="Trebuchet MS"/>
                <a:hlinkClick r:id="rId7" action="ppaction://hlinksldjump"/>
              </a:rPr>
              <a:t> </a:t>
            </a:r>
            <a:r>
              <a:rPr sz="1800" spc="-180" dirty="0">
                <a:solidFill>
                  <a:srgbClr val="FFFFFF"/>
                </a:solidFill>
                <a:latin typeface="Trebuchet MS"/>
                <a:cs typeface="Trebuchet MS"/>
                <a:hlinkClick r:id="rId7" action="ppaction://hlinksldjump"/>
              </a:rPr>
              <a:t>if</a:t>
            </a:r>
            <a:r>
              <a:rPr sz="1800" spc="-45" dirty="0">
                <a:solidFill>
                  <a:srgbClr val="FFFFFF"/>
                </a:solidFill>
                <a:latin typeface="Trebuchet MS"/>
                <a:cs typeface="Trebuchet MS"/>
                <a:hlinkClick r:id="rId7" action="ppaction://hlinksldjump"/>
              </a:rPr>
              <a:t> </a:t>
            </a:r>
            <a:r>
              <a:rPr sz="1800" spc="-50" dirty="0">
                <a:solidFill>
                  <a:srgbClr val="FFFFFF"/>
                </a:solidFill>
                <a:latin typeface="Trebuchet MS"/>
                <a:cs typeface="Trebuchet MS"/>
                <a:hlinkClick r:id="rId7" action="ppaction://hlinksldjump"/>
              </a:rPr>
              <a:t>a </a:t>
            </a:r>
            <a:r>
              <a:rPr sz="1800" spc="-114" dirty="0">
                <a:solidFill>
                  <a:srgbClr val="FFFFFF"/>
                </a:solidFill>
                <a:latin typeface="Trebuchet MS"/>
                <a:cs typeface="Trebuchet MS"/>
                <a:hlinkClick r:id="rId7" action="ppaction://hlinksldjump"/>
              </a:rPr>
              <a:t>child</a:t>
            </a:r>
            <a:r>
              <a:rPr sz="1800" spc="-5" dirty="0">
                <a:solidFill>
                  <a:srgbClr val="FFFFFF"/>
                </a:solidFill>
                <a:latin typeface="Trebuchet MS"/>
                <a:cs typeface="Trebuchet MS"/>
                <a:hlinkClick r:id="rId7" action="ppaction://hlinksldjump"/>
              </a:rPr>
              <a:t> </a:t>
            </a:r>
            <a:r>
              <a:rPr sz="1800" spc="-25" dirty="0">
                <a:solidFill>
                  <a:srgbClr val="FFFFFF"/>
                </a:solidFill>
                <a:latin typeface="Trebuchet MS"/>
                <a:cs typeface="Trebuchet MS"/>
                <a:hlinkClick r:id="rId7" action="ppaction://hlinksldjump"/>
              </a:rPr>
              <a:t>has </a:t>
            </a:r>
            <a:r>
              <a:rPr sz="1800" spc="50" dirty="0">
                <a:solidFill>
                  <a:srgbClr val="FFFFFF"/>
                </a:solidFill>
                <a:latin typeface="Trebuchet MS"/>
                <a:cs typeface="Trebuchet MS"/>
                <a:hlinkClick r:id="rId7" action="ppaction://hlinksldjump"/>
              </a:rPr>
              <a:t>SEND?</a:t>
            </a:r>
            <a:endParaRPr sz="1800">
              <a:latin typeface="Trebuchet MS"/>
              <a:cs typeface="Trebuchet MS"/>
            </a:endParaRPr>
          </a:p>
        </p:txBody>
      </p:sp>
      <p:grpSp>
        <p:nvGrpSpPr>
          <p:cNvPr id="23" name="object 23"/>
          <p:cNvGrpSpPr/>
          <p:nvPr/>
        </p:nvGrpSpPr>
        <p:grpSpPr>
          <a:xfrm>
            <a:off x="9957816" y="353568"/>
            <a:ext cx="1896110" cy="1699260"/>
            <a:chOff x="9957816" y="353568"/>
            <a:chExt cx="1896110" cy="1699260"/>
          </a:xfrm>
        </p:grpSpPr>
        <p:sp>
          <p:nvSpPr>
            <p:cNvPr id="24" name="object 24"/>
            <p:cNvSpPr/>
            <p:nvPr/>
          </p:nvSpPr>
          <p:spPr>
            <a:xfrm>
              <a:off x="9965436" y="361188"/>
              <a:ext cx="1880870" cy="1684020"/>
            </a:xfrm>
            <a:custGeom>
              <a:avLst/>
              <a:gdLst/>
              <a:ahLst/>
              <a:cxnLst/>
              <a:rect l="l" t="t" r="r" b="b"/>
              <a:pathLst>
                <a:path w="1880870" h="1684020">
                  <a:moveTo>
                    <a:pt x="1599946" y="0"/>
                  </a:moveTo>
                  <a:lnTo>
                    <a:pt x="280670" y="0"/>
                  </a:lnTo>
                  <a:lnTo>
                    <a:pt x="235129" y="3671"/>
                  </a:lnTo>
                  <a:lnTo>
                    <a:pt x="191934" y="14303"/>
                  </a:lnTo>
                  <a:lnTo>
                    <a:pt x="151660" y="31317"/>
                  </a:lnTo>
                  <a:lnTo>
                    <a:pt x="114885" y="54136"/>
                  </a:lnTo>
                  <a:lnTo>
                    <a:pt x="82184" y="82184"/>
                  </a:lnTo>
                  <a:lnTo>
                    <a:pt x="54136" y="114885"/>
                  </a:lnTo>
                  <a:lnTo>
                    <a:pt x="31317" y="151660"/>
                  </a:lnTo>
                  <a:lnTo>
                    <a:pt x="14303" y="191934"/>
                  </a:lnTo>
                  <a:lnTo>
                    <a:pt x="3671" y="235129"/>
                  </a:lnTo>
                  <a:lnTo>
                    <a:pt x="0" y="280670"/>
                  </a:lnTo>
                  <a:lnTo>
                    <a:pt x="0" y="1403350"/>
                  </a:lnTo>
                  <a:lnTo>
                    <a:pt x="3671" y="1448890"/>
                  </a:lnTo>
                  <a:lnTo>
                    <a:pt x="14303" y="1492085"/>
                  </a:lnTo>
                  <a:lnTo>
                    <a:pt x="31317" y="1532359"/>
                  </a:lnTo>
                  <a:lnTo>
                    <a:pt x="54136" y="1569134"/>
                  </a:lnTo>
                  <a:lnTo>
                    <a:pt x="82184" y="1601835"/>
                  </a:lnTo>
                  <a:lnTo>
                    <a:pt x="114885" y="1629883"/>
                  </a:lnTo>
                  <a:lnTo>
                    <a:pt x="151660" y="1652702"/>
                  </a:lnTo>
                  <a:lnTo>
                    <a:pt x="191934" y="1669716"/>
                  </a:lnTo>
                  <a:lnTo>
                    <a:pt x="235129" y="1680348"/>
                  </a:lnTo>
                  <a:lnTo>
                    <a:pt x="280670" y="1684020"/>
                  </a:lnTo>
                  <a:lnTo>
                    <a:pt x="1599946" y="1684020"/>
                  </a:lnTo>
                  <a:lnTo>
                    <a:pt x="1645486" y="1680348"/>
                  </a:lnTo>
                  <a:lnTo>
                    <a:pt x="1688681" y="1669716"/>
                  </a:lnTo>
                  <a:lnTo>
                    <a:pt x="1728955" y="1652702"/>
                  </a:lnTo>
                  <a:lnTo>
                    <a:pt x="1765730" y="1629883"/>
                  </a:lnTo>
                  <a:lnTo>
                    <a:pt x="1798431" y="1601835"/>
                  </a:lnTo>
                  <a:lnTo>
                    <a:pt x="1826479" y="1569134"/>
                  </a:lnTo>
                  <a:lnTo>
                    <a:pt x="1849298" y="1532359"/>
                  </a:lnTo>
                  <a:lnTo>
                    <a:pt x="1866312" y="1492085"/>
                  </a:lnTo>
                  <a:lnTo>
                    <a:pt x="1876944" y="1448890"/>
                  </a:lnTo>
                  <a:lnTo>
                    <a:pt x="1880616" y="1403350"/>
                  </a:lnTo>
                  <a:lnTo>
                    <a:pt x="1880616" y="280670"/>
                  </a:lnTo>
                  <a:lnTo>
                    <a:pt x="1876944" y="235129"/>
                  </a:lnTo>
                  <a:lnTo>
                    <a:pt x="1866312" y="191934"/>
                  </a:lnTo>
                  <a:lnTo>
                    <a:pt x="1849298" y="151660"/>
                  </a:lnTo>
                  <a:lnTo>
                    <a:pt x="1826479" y="114885"/>
                  </a:lnTo>
                  <a:lnTo>
                    <a:pt x="1798431" y="82184"/>
                  </a:lnTo>
                  <a:lnTo>
                    <a:pt x="1765730" y="54136"/>
                  </a:lnTo>
                  <a:lnTo>
                    <a:pt x="1728955" y="31317"/>
                  </a:lnTo>
                  <a:lnTo>
                    <a:pt x="1688681" y="14303"/>
                  </a:lnTo>
                  <a:lnTo>
                    <a:pt x="1645486" y="3671"/>
                  </a:lnTo>
                  <a:lnTo>
                    <a:pt x="1599946" y="0"/>
                  </a:lnTo>
                  <a:close/>
                </a:path>
              </a:pathLst>
            </a:custGeom>
            <a:solidFill>
              <a:srgbClr val="B71E42"/>
            </a:solidFill>
          </p:spPr>
          <p:txBody>
            <a:bodyPr wrap="square" lIns="0" tIns="0" rIns="0" bIns="0" rtlCol="0"/>
            <a:lstStyle/>
            <a:p>
              <a:endParaRPr/>
            </a:p>
          </p:txBody>
        </p:sp>
        <p:sp>
          <p:nvSpPr>
            <p:cNvPr id="25" name="object 25"/>
            <p:cNvSpPr/>
            <p:nvPr/>
          </p:nvSpPr>
          <p:spPr>
            <a:xfrm>
              <a:off x="9965436" y="361188"/>
              <a:ext cx="1880870" cy="1684020"/>
            </a:xfrm>
            <a:custGeom>
              <a:avLst/>
              <a:gdLst/>
              <a:ahLst/>
              <a:cxnLst/>
              <a:rect l="l" t="t" r="r" b="b"/>
              <a:pathLst>
                <a:path w="1880870" h="1684020">
                  <a:moveTo>
                    <a:pt x="0" y="280670"/>
                  </a:moveTo>
                  <a:lnTo>
                    <a:pt x="3671" y="235129"/>
                  </a:lnTo>
                  <a:lnTo>
                    <a:pt x="14303" y="191934"/>
                  </a:lnTo>
                  <a:lnTo>
                    <a:pt x="31317" y="151660"/>
                  </a:lnTo>
                  <a:lnTo>
                    <a:pt x="54136" y="114885"/>
                  </a:lnTo>
                  <a:lnTo>
                    <a:pt x="82184" y="82184"/>
                  </a:lnTo>
                  <a:lnTo>
                    <a:pt x="114885" y="54136"/>
                  </a:lnTo>
                  <a:lnTo>
                    <a:pt x="151660" y="31317"/>
                  </a:lnTo>
                  <a:lnTo>
                    <a:pt x="191934" y="14303"/>
                  </a:lnTo>
                  <a:lnTo>
                    <a:pt x="235129" y="3671"/>
                  </a:lnTo>
                  <a:lnTo>
                    <a:pt x="280670" y="0"/>
                  </a:lnTo>
                  <a:lnTo>
                    <a:pt x="1599946" y="0"/>
                  </a:lnTo>
                  <a:lnTo>
                    <a:pt x="1645486" y="3671"/>
                  </a:lnTo>
                  <a:lnTo>
                    <a:pt x="1688681" y="14303"/>
                  </a:lnTo>
                  <a:lnTo>
                    <a:pt x="1728955" y="31317"/>
                  </a:lnTo>
                  <a:lnTo>
                    <a:pt x="1765730" y="54136"/>
                  </a:lnTo>
                  <a:lnTo>
                    <a:pt x="1798431" y="82184"/>
                  </a:lnTo>
                  <a:lnTo>
                    <a:pt x="1826479" y="114885"/>
                  </a:lnTo>
                  <a:lnTo>
                    <a:pt x="1849298" y="151660"/>
                  </a:lnTo>
                  <a:lnTo>
                    <a:pt x="1866312" y="191934"/>
                  </a:lnTo>
                  <a:lnTo>
                    <a:pt x="1876944" y="235129"/>
                  </a:lnTo>
                  <a:lnTo>
                    <a:pt x="1880616" y="280670"/>
                  </a:lnTo>
                  <a:lnTo>
                    <a:pt x="1880616" y="1403350"/>
                  </a:lnTo>
                  <a:lnTo>
                    <a:pt x="1876944" y="1448890"/>
                  </a:lnTo>
                  <a:lnTo>
                    <a:pt x="1866312" y="1492085"/>
                  </a:lnTo>
                  <a:lnTo>
                    <a:pt x="1849298" y="1532359"/>
                  </a:lnTo>
                  <a:lnTo>
                    <a:pt x="1826479" y="1569134"/>
                  </a:lnTo>
                  <a:lnTo>
                    <a:pt x="1798431" y="1601835"/>
                  </a:lnTo>
                  <a:lnTo>
                    <a:pt x="1765730" y="1629883"/>
                  </a:lnTo>
                  <a:lnTo>
                    <a:pt x="1728955" y="1652702"/>
                  </a:lnTo>
                  <a:lnTo>
                    <a:pt x="1688681" y="1669716"/>
                  </a:lnTo>
                  <a:lnTo>
                    <a:pt x="1645486" y="1680348"/>
                  </a:lnTo>
                  <a:lnTo>
                    <a:pt x="1599946" y="1684020"/>
                  </a:lnTo>
                  <a:lnTo>
                    <a:pt x="280670" y="1684020"/>
                  </a:lnTo>
                  <a:lnTo>
                    <a:pt x="235129" y="1680348"/>
                  </a:lnTo>
                  <a:lnTo>
                    <a:pt x="191934" y="1669716"/>
                  </a:lnTo>
                  <a:lnTo>
                    <a:pt x="151660" y="1652702"/>
                  </a:lnTo>
                  <a:lnTo>
                    <a:pt x="114885" y="1629883"/>
                  </a:lnTo>
                  <a:lnTo>
                    <a:pt x="82184" y="1601835"/>
                  </a:lnTo>
                  <a:lnTo>
                    <a:pt x="54136" y="1569134"/>
                  </a:lnTo>
                  <a:lnTo>
                    <a:pt x="31317" y="1532359"/>
                  </a:lnTo>
                  <a:lnTo>
                    <a:pt x="14303" y="1492085"/>
                  </a:lnTo>
                  <a:lnTo>
                    <a:pt x="3671" y="1448890"/>
                  </a:lnTo>
                  <a:lnTo>
                    <a:pt x="0" y="1403350"/>
                  </a:lnTo>
                  <a:lnTo>
                    <a:pt x="0" y="280670"/>
                  </a:lnTo>
                  <a:close/>
                </a:path>
              </a:pathLst>
            </a:custGeom>
            <a:ln w="15240">
              <a:solidFill>
                <a:srgbClr val="85122D"/>
              </a:solidFill>
            </a:ln>
          </p:spPr>
          <p:txBody>
            <a:bodyPr wrap="square" lIns="0" tIns="0" rIns="0" bIns="0" rtlCol="0"/>
            <a:lstStyle/>
            <a:p>
              <a:endParaRPr/>
            </a:p>
          </p:txBody>
        </p:sp>
      </p:grpSp>
      <p:sp>
        <p:nvSpPr>
          <p:cNvPr id="26" name="object 26"/>
          <p:cNvSpPr txBox="1"/>
          <p:nvPr/>
        </p:nvSpPr>
        <p:spPr>
          <a:xfrm>
            <a:off x="10157586" y="495680"/>
            <a:ext cx="1496060" cy="1397635"/>
          </a:xfrm>
          <a:prstGeom prst="rect">
            <a:avLst/>
          </a:prstGeom>
        </p:spPr>
        <p:txBody>
          <a:bodyPr vert="horz" wrap="square" lIns="0" tIns="12700" rIns="0" bIns="0" rtlCol="0">
            <a:spAutoFit/>
          </a:bodyPr>
          <a:lstStyle/>
          <a:p>
            <a:pPr marL="12065" marR="5080" indent="1905" algn="ctr">
              <a:lnSpc>
                <a:spcPct val="100000"/>
              </a:lnSpc>
              <a:spcBef>
                <a:spcPts val="100"/>
              </a:spcBef>
            </a:pPr>
            <a:r>
              <a:rPr sz="1800" spc="-10" dirty="0">
                <a:solidFill>
                  <a:srgbClr val="FFFFFF"/>
                </a:solidFill>
                <a:latin typeface="Trebuchet MS"/>
                <a:cs typeface="Trebuchet MS"/>
                <a:hlinkClick r:id="rId8" action="ppaction://hlinksldjump"/>
              </a:rPr>
              <a:t>What</a:t>
            </a:r>
            <a:r>
              <a:rPr sz="1800" spc="-100" dirty="0">
                <a:solidFill>
                  <a:srgbClr val="FFFFFF"/>
                </a:solidFill>
                <a:latin typeface="Trebuchet MS"/>
                <a:cs typeface="Trebuchet MS"/>
                <a:hlinkClick r:id="rId8" action="ppaction://hlinksldjump"/>
              </a:rPr>
              <a:t> </a:t>
            </a:r>
            <a:r>
              <a:rPr sz="1800" spc="-10" dirty="0">
                <a:solidFill>
                  <a:srgbClr val="FFFFFF"/>
                </a:solidFill>
                <a:latin typeface="Trebuchet MS"/>
                <a:cs typeface="Trebuchet MS"/>
                <a:hlinkClick r:id="rId8" action="ppaction://hlinksldjump"/>
              </a:rPr>
              <a:t>process </a:t>
            </a:r>
            <a:r>
              <a:rPr sz="1800" spc="-55" dirty="0">
                <a:solidFill>
                  <a:srgbClr val="FFFFFF"/>
                </a:solidFill>
                <a:latin typeface="Trebuchet MS"/>
                <a:cs typeface="Trebuchet MS"/>
                <a:hlinkClick r:id="rId8" action="ppaction://hlinksldjump"/>
              </a:rPr>
              <a:t>does</a:t>
            </a:r>
            <a:r>
              <a:rPr sz="1800" spc="-60" dirty="0">
                <a:solidFill>
                  <a:srgbClr val="FFFFFF"/>
                </a:solidFill>
                <a:latin typeface="Trebuchet MS"/>
                <a:cs typeface="Trebuchet MS"/>
                <a:hlinkClick r:id="rId8" action="ppaction://hlinksldjump"/>
              </a:rPr>
              <a:t> </a:t>
            </a:r>
            <a:r>
              <a:rPr sz="1800" spc="-120" dirty="0">
                <a:solidFill>
                  <a:srgbClr val="FFFFFF"/>
                </a:solidFill>
                <a:latin typeface="Trebuchet MS"/>
                <a:cs typeface="Trebuchet MS"/>
                <a:hlinkClick r:id="rId8" action="ppaction://hlinksldjump"/>
              </a:rPr>
              <a:t>the</a:t>
            </a:r>
            <a:r>
              <a:rPr sz="1800" spc="-40" dirty="0">
                <a:solidFill>
                  <a:srgbClr val="FFFFFF"/>
                </a:solidFill>
                <a:latin typeface="Trebuchet MS"/>
                <a:cs typeface="Trebuchet MS"/>
                <a:hlinkClick r:id="rId8" action="ppaction://hlinksldjump"/>
              </a:rPr>
              <a:t> </a:t>
            </a:r>
            <a:r>
              <a:rPr sz="1800" spc="-50" dirty="0">
                <a:solidFill>
                  <a:srgbClr val="FFFFFF"/>
                </a:solidFill>
                <a:latin typeface="Trebuchet MS"/>
                <a:cs typeface="Trebuchet MS"/>
                <a:hlinkClick r:id="rId8" action="ppaction://hlinksldjump"/>
              </a:rPr>
              <a:t>school </a:t>
            </a:r>
            <a:r>
              <a:rPr sz="1800" spc="-90" dirty="0">
                <a:solidFill>
                  <a:srgbClr val="FFFFFF"/>
                </a:solidFill>
                <a:latin typeface="Trebuchet MS"/>
                <a:cs typeface="Trebuchet MS"/>
                <a:hlinkClick r:id="rId8" action="ppaction://hlinksldjump"/>
              </a:rPr>
              <a:t>follow</a:t>
            </a:r>
            <a:r>
              <a:rPr sz="1800" spc="-30" dirty="0">
                <a:solidFill>
                  <a:srgbClr val="FFFFFF"/>
                </a:solidFill>
                <a:latin typeface="Trebuchet MS"/>
                <a:cs typeface="Trebuchet MS"/>
                <a:hlinkClick r:id="rId8" action="ppaction://hlinksldjump"/>
              </a:rPr>
              <a:t> </a:t>
            </a:r>
            <a:r>
              <a:rPr sz="1800" spc="-20" dirty="0">
                <a:solidFill>
                  <a:srgbClr val="FFFFFF"/>
                </a:solidFill>
                <a:latin typeface="Trebuchet MS"/>
                <a:cs typeface="Trebuchet MS"/>
                <a:hlinkClick r:id="rId8" action="ppaction://hlinksldjump"/>
              </a:rPr>
              <a:t>once </a:t>
            </a:r>
            <a:r>
              <a:rPr sz="1800" spc="90" dirty="0">
                <a:solidFill>
                  <a:srgbClr val="FFFFFF"/>
                </a:solidFill>
                <a:latin typeface="Trebuchet MS"/>
                <a:cs typeface="Trebuchet MS"/>
                <a:hlinkClick r:id="rId8" action="ppaction://hlinksldjump"/>
              </a:rPr>
              <a:t>SEND</a:t>
            </a:r>
            <a:r>
              <a:rPr sz="1800" spc="-35" dirty="0">
                <a:solidFill>
                  <a:srgbClr val="FFFFFF"/>
                </a:solidFill>
                <a:latin typeface="Trebuchet MS"/>
                <a:cs typeface="Trebuchet MS"/>
                <a:hlinkClick r:id="rId8" action="ppaction://hlinksldjump"/>
              </a:rPr>
              <a:t> </a:t>
            </a:r>
            <a:r>
              <a:rPr sz="1800" spc="-114" dirty="0">
                <a:solidFill>
                  <a:srgbClr val="FFFFFF"/>
                </a:solidFill>
                <a:latin typeface="Trebuchet MS"/>
                <a:cs typeface="Trebuchet MS"/>
                <a:hlinkClick r:id="rId8" action="ppaction://hlinksldjump"/>
              </a:rPr>
              <a:t>has</a:t>
            </a:r>
            <a:r>
              <a:rPr sz="1800" spc="-45" dirty="0">
                <a:solidFill>
                  <a:srgbClr val="FFFFFF"/>
                </a:solidFill>
                <a:latin typeface="Trebuchet MS"/>
                <a:cs typeface="Trebuchet MS"/>
                <a:hlinkClick r:id="rId8" action="ppaction://hlinksldjump"/>
              </a:rPr>
              <a:t> </a:t>
            </a:r>
            <a:r>
              <a:rPr sz="1800" spc="-50" dirty="0">
                <a:solidFill>
                  <a:srgbClr val="FFFFFF"/>
                </a:solidFill>
                <a:latin typeface="Trebuchet MS"/>
                <a:cs typeface="Trebuchet MS"/>
                <a:hlinkClick r:id="rId8" action="ppaction://hlinksldjump"/>
              </a:rPr>
              <a:t>been </a:t>
            </a:r>
            <a:r>
              <a:rPr sz="1800" spc="-35" dirty="0">
                <a:solidFill>
                  <a:srgbClr val="FFFFFF"/>
                </a:solidFill>
                <a:latin typeface="Trebuchet MS"/>
                <a:cs typeface="Trebuchet MS"/>
                <a:hlinkClick r:id="rId8" action="ppaction://hlinksldjump"/>
              </a:rPr>
              <a:t>identified?</a:t>
            </a:r>
            <a:endParaRPr sz="1800">
              <a:latin typeface="Trebuchet MS"/>
              <a:cs typeface="Trebuchet MS"/>
            </a:endParaRPr>
          </a:p>
        </p:txBody>
      </p:sp>
      <p:grpSp>
        <p:nvGrpSpPr>
          <p:cNvPr id="27" name="object 27"/>
          <p:cNvGrpSpPr/>
          <p:nvPr/>
        </p:nvGrpSpPr>
        <p:grpSpPr>
          <a:xfrm>
            <a:off x="9569195" y="2350007"/>
            <a:ext cx="2326005" cy="1772920"/>
            <a:chOff x="9569195" y="2350007"/>
            <a:chExt cx="2326005" cy="1772920"/>
          </a:xfrm>
        </p:grpSpPr>
        <p:sp>
          <p:nvSpPr>
            <p:cNvPr id="28" name="object 28"/>
            <p:cNvSpPr/>
            <p:nvPr/>
          </p:nvSpPr>
          <p:spPr>
            <a:xfrm>
              <a:off x="9576815" y="2357627"/>
              <a:ext cx="2310765" cy="1757680"/>
            </a:xfrm>
            <a:custGeom>
              <a:avLst/>
              <a:gdLst/>
              <a:ahLst/>
              <a:cxnLst/>
              <a:rect l="l" t="t" r="r" b="b"/>
              <a:pathLst>
                <a:path w="2310765" h="1757679">
                  <a:moveTo>
                    <a:pt x="2017522" y="0"/>
                  </a:moveTo>
                  <a:lnTo>
                    <a:pt x="292861" y="0"/>
                  </a:lnTo>
                  <a:lnTo>
                    <a:pt x="245344" y="3831"/>
                  </a:lnTo>
                  <a:lnTo>
                    <a:pt x="200273" y="14925"/>
                  </a:lnTo>
                  <a:lnTo>
                    <a:pt x="158250" y="32678"/>
                  </a:lnTo>
                  <a:lnTo>
                    <a:pt x="119877" y="56489"/>
                  </a:lnTo>
                  <a:lnTo>
                    <a:pt x="85756" y="85756"/>
                  </a:lnTo>
                  <a:lnTo>
                    <a:pt x="56489" y="119877"/>
                  </a:lnTo>
                  <a:lnTo>
                    <a:pt x="32678" y="158250"/>
                  </a:lnTo>
                  <a:lnTo>
                    <a:pt x="14925" y="200273"/>
                  </a:lnTo>
                  <a:lnTo>
                    <a:pt x="3831" y="245344"/>
                  </a:lnTo>
                  <a:lnTo>
                    <a:pt x="0" y="292862"/>
                  </a:lnTo>
                  <a:lnTo>
                    <a:pt x="0" y="1464310"/>
                  </a:lnTo>
                  <a:lnTo>
                    <a:pt x="3831" y="1511827"/>
                  </a:lnTo>
                  <a:lnTo>
                    <a:pt x="14925" y="1556898"/>
                  </a:lnTo>
                  <a:lnTo>
                    <a:pt x="32678" y="1598921"/>
                  </a:lnTo>
                  <a:lnTo>
                    <a:pt x="56489" y="1637294"/>
                  </a:lnTo>
                  <a:lnTo>
                    <a:pt x="85756" y="1671415"/>
                  </a:lnTo>
                  <a:lnTo>
                    <a:pt x="119877" y="1700682"/>
                  </a:lnTo>
                  <a:lnTo>
                    <a:pt x="158250" y="1724493"/>
                  </a:lnTo>
                  <a:lnTo>
                    <a:pt x="200273" y="1742246"/>
                  </a:lnTo>
                  <a:lnTo>
                    <a:pt x="245344" y="1753340"/>
                  </a:lnTo>
                  <a:lnTo>
                    <a:pt x="292861" y="1757172"/>
                  </a:lnTo>
                  <a:lnTo>
                    <a:pt x="2017522" y="1757172"/>
                  </a:lnTo>
                  <a:lnTo>
                    <a:pt x="2065039" y="1753340"/>
                  </a:lnTo>
                  <a:lnTo>
                    <a:pt x="2110110" y="1742246"/>
                  </a:lnTo>
                  <a:lnTo>
                    <a:pt x="2152133" y="1724493"/>
                  </a:lnTo>
                  <a:lnTo>
                    <a:pt x="2190506" y="1700682"/>
                  </a:lnTo>
                  <a:lnTo>
                    <a:pt x="2224627" y="1671415"/>
                  </a:lnTo>
                  <a:lnTo>
                    <a:pt x="2253894" y="1637294"/>
                  </a:lnTo>
                  <a:lnTo>
                    <a:pt x="2277705" y="1598921"/>
                  </a:lnTo>
                  <a:lnTo>
                    <a:pt x="2295458" y="1556898"/>
                  </a:lnTo>
                  <a:lnTo>
                    <a:pt x="2306552" y="1511827"/>
                  </a:lnTo>
                  <a:lnTo>
                    <a:pt x="2310383" y="1464310"/>
                  </a:lnTo>
                  <a:lnTo>
                    <a:pt x="2310383" y="292862"/>
                  </a:lnTo>
                  <a:lnTo>
                    <a:pt x="2306552" y="245344"/>
                  </a:lnTo>
                  <a:lnTo>
                    <a:pt x="2295458" y="200273"/>
                  </a:lnTo>
                  <a:lnTo>
                    <a:pt x="2277705" y="158250"/>
                  </a:lnTo>
                  <a:lnTo>
                    <a:pt x="2253894" y="119877"/>
                  </a:lnTo>
                  <a:lnTo>
                    <a:pt x="2224627" y="85756"/>
                  </a:lnTo>
                  <a:lnTo>
                    <a:pt x="2190506" y="56489"/>
                  </a:lnTo>
                  <a:lnTo>
                    <a:pt x="2152133" y="32678"/>
                  </a:lnTo>
                  <a:lnTo>
                    <a:pt x="2110110" y="14925"/>
                  </a:lnTo>
                  <a:lnTo>
                    <a:pt x="2065039" y="3831"/>
                  </a:lnTo>
                  <a:lnTo>
                    <a:pt x="2017522" y="0"/>
                  </a:lnTo>
                  <a:close/>
                </a:path>
              </a:pathLst>
            </a:custGeom>
            <a:solidFill>
              <a:srgbClr val="B71E42"/>
            </a:solidFill>
          </p:spPr>
          <p:txBody>
            <a:bodyPr wrap="square" lIns="0" tIns="0" rIns="0" bIns="0" rtlCol="0"/>
            <a:lstStyle/>
            <a:p>
              <a:endParaRPr/>
            </a:p>
          </p:txBody>
        </p:sp>
        <p:sp>
          <p:nvSpPr>
            <p:cNvPr id="29" name="object 29"/>
            <p:cNvSpPr/>
            <p:nvPr/>
          </p:nvSpPr>
          <p:spPr>
            <a:xfrm>
              <a:off x="9576815" y="2357627"/>
              <a:ext cx="2310765" cy="1757680"/>
            </a:xfrm>
            <a:custGeom>
              <a:avLst/>
              <a:gdLst/>
              <a:ahLst/>
              <a:cxnLst/>
              <a:rect l="l" t="t" r="r" b="b"/>
              <a:pathLst>
                <a:path w="2310765" h="1757679">
                  <a:moveTo>
                    <a:pt x="0" y="292862"/>
                  </a:moveTo>
                  <a:lnTo>
                    <a:pt x="3831" y="245344"/>
                  </a:lnTo>
                  <a:lnTo>
                    <a:pt x="14925" y="200273"/>
                  </a:lnTo>
                  <a:lnTo>
                    <a:pt x="32678" y="158250"/>
                  </a:lnTo>
                  <a:lnTo>
                    <a:pt x="56489" y="119877"/>
                  </a:lnTo>
                  <a:lnTo>
                    <a:pt x="85756" y="85756"/>
                  </a:lnTo>
                  <a:lnTo>
                    <a:pt x="119877" y="56489"/>
                  </a:lnTo>
                  <a:lnTo>
                    <a:pt x="158250" y="32678"/>
                  </a:lnTo>
                  <a:lnTo>
                    <a:pt x="200273" y="14925"/>
                  </a:lnTo>
                  <a:lnTo>
                    <a:pt x="245344" y="3831"/>
                  </a:lnTo>
                  <a:lnTo>
                    <a:pt x="292861" y="0"/>
                  </a:lnTo>
                  <a:lnTo>
                    <a:pt x="2017522" y="0"/>
                  </a:lnTo>
                  <a:lnTo>
                    <a:pt x="2065039" y="3831"/>
                  </a:lnTo>
                  <a:lnTo>
                    <a:pt x="2110110" y="14925"/>
                  </a:lnTo>
                  <a:lnTo>
                    <a:pt x="2152133" y="32678"/>
                  </a:lnTo>
                  <a:lnTo>
                    <a:pt x="2190506" y="56489"/>
                  </a:lnTo>
                  <a:lnTo>
                    <a:pt x="2224627" y="85756"/>
                  </a:lnTo>
                  <a:lnTo>
                    <a:pt x="2253894" y="119877"/>
                  </a:lnTo>
                  <a:lnTo>
                    <a:pt x="2277705" y="158250"/>
                  </a:lnTo>
                  <a:lnTo>
                    <a:pt x="2295458" y="200273"/>
                  </a:lnTo>
                  <a:lnTo>
                    <a:pt x="2306552" y="245344"/>
                  </a:lnTo>
                  <a:lnTo>
                    <a:pt x="2310383" y="292862"/>
                  </a:lnTo>
                  <a:lnTo>
                    <a:pt x="2310383" y="1464310"/>
                  </a:lnTo>
                  <a:lnTo>
                    <a:pt x="2306552" y="1511827"/>
                  </a:lnTo>
                  <a:lnTo>
                    <a:pt x="2295458" y="1556898"/>
                  </a:lnTo>
                  <a:lnTo>
                    <a:pt x="2277705" y="1598921"/>
                  </a:lnTo>
                  <a:lnTo>
                    <a:pt x="2253894" y="1637294"/>
                  </a:lnTo>
                  <a:lnTo>
                    <a:pt x="2224627" y="1671415"/>
                  </a:lnTo>
                  <a:lnTo>
                    <a:pt x="2190506" y="1700682"/>
                  </a:lnTo>
                  <a:lnTo>
                    <a:pt x="2152133" y="1724493"/>
                  </a:lnTo>
                  <a:lnTo>
                    <a:pt x="2110110" y="1742246"/>
                  </a:lnTo>
                  <a:lnTo>
                    <a:pt x="2065039" y="1753340"/>
                  </a:lnTo>
                  <a:lnTo>
                    <a:pt x="2017522" y="1757172"/>
                  </a:lnTo>
                  <a:lnTo>
                    <a:pt x="292861" y="1757172"/>
                  </a:lnTo>
                  <a:lnTo>
                    <a:pt x="245344" y="1753340"/>
                  </a:lnTo>
                  <a:lnTo>
                    <a:pt x="200273" y="1742246"/>
                  </a:lnTo>
                  <a:lnTo>
                    <a:pt x="158250" y="1724493"/>
                  </a:lnTo>
                  <a:lnTo>
                    <a:pt x="119877" y="1700682"/>
                  </a:lnTo>
                  <a:lnTo>
                    <a:pt x="85756" y="1671415"/>
                  </a:lnTo>
                  <a:lnTo>
                    <a:pt x="56489" y="1637294"/>
                  </a:lnTo>
                  <a:lnTo>
                    <a:pt x="32678" y="1598921"/>
                  </a:lnTo>
                  <a:lnTo>
                    <a:pt x="14925" y="1556898"/>
                  </a:lnTo>
                  <a:lnTo>
                    <a:pt x="3831" y="1511827"/>
                  </a:lnTo>
                  <a:lnTo>
                    <a:pt x="0" y="1464310"/>
                  </a:lnTo>
                  <a:lnTo>
                    <a:pt x="0" y="292862"/>
                  </a:lnTo>
                  <a:close/>
                </a:path>
              </a:pathLst>
            </a:custGeom>
            <a:ln w="15240">
              <a:solidFill>
                <a:srgbClr val="85122D"/>
              </a:solidFill>
            </a:ln>
          </p:spPr>
          <p:txBody>
            <a:bodyPr wrap="square" lIns="0" tIns="0" rIns="0" bIns="0" rtlCol="0"/>
            <a:lstStyle/>
            <a:p>
              <a:endParaRPr/>
            </a:p>
          </p:txBody>
        </p:sp>
      </p:grpSp>
      <p:sp>
        <p:nvSpPr>
          <p:cNvPr id="30" name="object 30"/>
          <p:cNvSpPr txBox="1"/>
          <p:nvPr/>
        </p:nvSpPr>
        <p:spPr>
          <a:xfrm>
            <a:off x="9755885" y="2803905"/>
            <a:ext cx="1952625" cy="848994"/>
          </a:xfrm>
          <a:prstGeom prst="rect">
            <a:avLst/>
          </a:prstGeom>
        </p:spPr>
        <p:txBody>
          <a:bodyPr vert="horz" wrap="square" lIns="0" tIns="12700" rIns="0" bIns="0" rtlCol="0">
            <a:spAutoFit/>
          </a:bodyPr>
          <a:lstStyle/>
          <a:p>
            <a:pPr marL="12700" marR="5080" indent="1270" algn="ctr">
              <a:lnSpc>
                <a:spcPct val="100000"/>
              </a:lnSpc>
              <a:spcBef>
                <a:spcPts val="100"/>
              </a:spcBef>
            </a:pPr>
            <a:r>
              <a:rPr sz="1800" dirty="0">
                <a:solidFill>
                  <a:srgbClr val="FFFFFF"/>
                </a:solidFill>
                <a:latin typeface="Trebuchet MS"/>
                <a:cs typeface="Trebuchet MS"/>
                <a:hlinkClick r:id="rId9" action="ppaction://hlinksldjump"/>
              </a:rPr>
              <a:t>How </a:t>
            </a:r>
            <a:r>
              <a:rPr sz="1800" spc="-125" dirty="0">
                <a:solidFill>
                  <a:srgbClr val="FFFFFF"/>
                </a:solidFill>
                <a:latin typeface="Trebuchet MS"/>
                <a:cs typeface="Trebuchet MS"/>
                <a:hlinkClick r:id="rId9" action="ppaction://hlinksldjump"/>
              </a:rPr>
              <a:t>are</a:t>
            </a:r>
            <a:r>
              <a:rPr sz="1800" spc="10" dirty="0">
                <a:solidFill>
                  <a:srgbClr val="FFFFFF"/>
                </a:solidFill>
                <a:latin typeface="Trebuchet MS"/>
                <a:cs typeface="Trebuchet MS"/>
                <a:hlinkClick r:id="rId9" action="ppaction://hlinksldjump"/>
              </a:rPr>
              <a:t> </a:t>
            </a:r>
            <a:r>
              <a:rPr sz="1800" spc="-10" dirty="0">
                <a:solidFill>
                  <a:srgbClr val="FFFFFF"/>
                </a:solidFill>
                <a:latin typeface="Trebuchet MS"/>
                <a:cs typeface="Trebuchet MS"/>
                <a:hlinkClick r:id="rId9" action="ppaction://hlinksldjump"/>
              </a:rPr>
              <a:t>children </a:t>
            </a:r>
            <a:r>
              <a:rPr sz="1800" spc="-100" dirty="0">
                <a:solidFill>
                  <a:srgbClr val="FFFFFF"/>
                </a:solidFill>
                <a:latin typeface="Trebuchet MS"/>
                <a:cs typeface="Trebuchet MS"/>
                <a:hlinkClick r:id="rId9" action="ppaction://hlinksldjump"/>
              </a:rPr>
              <a:t>with</a:t>
            </a:r>
            <a:r>
              <a:rPr sz="1800" spc="-35" dirty="0">
                <a:solidFill>
                  <a:srgbClr val="FFFFFF"/>
                </a:solidFill>
                <a:latin typeface="Trebuchet MS"/>
                <a:cs typeface="Trebuchet MS"/>
                <a:hlinkClick r:id="rId9" action="ppaction://hlinksldjump"/>
              </a:rPr>
              <a:t> </a:t>
            </a:r>
            <a:r>
              <a:rPr sz="1800" spc="70" dirty="0">
                <a:solidFill>
                  <a:srgbClr val="FFFFFF"/>
                </a:solidFill>
                <a:latin typeface="Trebuchet MS"/>
                <a:cs typeface="Trebuchet MS"/>
                <a:hlinkClick r:id="rId9" action="ppaction://hlinksldjump"/>
              </a:rPr>
              <a:t>SEND </a:t>
            </a:r>
            <a:r>
              <a:rPr sz="1800" spc="-70" dirty="0">
                <a:solidFill>
                  <a:srgbClr val="FFFFFF"/>
                </a:solidFill>
                <a:latin typeface="Trebuchet MS"/>
                <a:cs typeface="Trebuchet MS"/>
                <a:hlinkClick r:id="rId9" action="ppaction://hlinksldjump"/>
              </a:rPr>
              <a:t>supported</a:t>
            </a:r>
            <a:r>
              <a:rPr sz="1800" spc="-60" dirty="0">
                <a:solidFill>
                  <a:srgbClr val="FFFFFF"/>
                </a:solidFill>
                <a:latin typeface="Trebuchet MS"/>
                <a:cs typeface="Trebuchet MS"/>
                <a:hlinkClick r:id="rId9" action="ppaction://hlinksldjump"/>
              </a:rPr>
              <a:t> </a:t>
            </a:r>
            <a:r>
              <a:rPr sz="1800" spc="-105" dirty="0">
                <a:solidFill>
                  <a:srgbClr val="FFFFFF"/>
                </a:solidFill>
                <a:latin typeface="Trebuchet MS"/>
                <a:cs typeface="Trebuchet MS"/>
                <a:hlinkClick r:id="rId9" action="ppaction://hlinksldjump"/>
              </a:rPr>
              <a:t>in</a:t>
            </a:r>
            <a:r>
              <a:rPr sz="1800" spc="-40" dirty="0">
                <a:solidFill>
                  <a:srgbClr val="FFFFFF"/>
                </a:solidFill>
                <a:latin typeface="Trebuchet MS"/>
                <a:cs typeface="Trebuchet MS"/>
                <a:hlinkClick r:id="rId9" action="ppaction://hlinksldjump"/>
              </a:rPr>
              <a:t> </a:t>
            </a:r>
            <a:r>
              <a:rPr sz="1800" spc="-50" dirty="0">
                <a:solidFill>
                  <a:srgbClr val="FFFFFF"/>
                </a:solidFill>
                <a:latin typeface="Trebuchet MS"/>
                <a:cs typeface="Trebuchet MS"/>
                <a:hlinkClick r:id="rId9" action="ppaction://hlinksldjump"/>
              </a:rPr>
              <a:t>school?</a:t>
            </a:r>
            <a:endParaRPr sz="1800">
              <a:latin typeface="Trebuchet MS"/>
              <a:cs typeface="Trebuchet MS"/>
            </a:endParaRPr>
          </a:p>
        </p:txBody>
      </p:sp>
      <p:grpSp>
        <p:nvGrpSpPr>
          <p:cNvPr id="31" name="object 31"/>
          <p:cNvGrpSpPr/>
          <p:nvPr/>
        </p:nvGrpSpPr>
        <p:grpSpPr>
          <a:xfrm>
            <a:off x="9569195" y="4419600"/>
            <a:ext cx="2284730" cy="1556385"/>
            <a:chOff x="9569195" y="4419600"/>
            <a:chExt cx="2284730" cy="1556385"/>
          </a:xfrm>
        </p:grpSpPr>
        <p:sp>
          <p:nvSpPr>
            <p:cNvPr id="32" name="object 32"/>
            <p:cNvSpPr/>
            <p:nvPr/>
          </p:nvSpPr>
          <p:spPr>
            <a:xfrm>
              <a:off x="9576815" y="4427220"/>
              <a:ext cx="2269490" cy="1541145"/>
            </a:xfrm>
            <a:custGeom>
              <a:avLst/>
              <a:gdLst/>
              <a:ahLst/>
              <a:cxnLst/>
              <a:rect l="l" t="t" r="r" b="b"/>
              <a:pathLst>
                <a:path w="2269490" h="1541145">
                  <a:moveTo>
                    <a:pt x="2012441" y="0"/>
                  </a:moveTo>
                  <a:lnTo>
                    <a:pt x="256793" y="0"/>
                  </a:lnTo>
                  <a:lnTo>
                    <a:pt x="210625" y="4136"/>
                  </a:lnTo>
                  <a:lnTo>
                    <a:pt x="167175" y="16061"/>
                  </a:lnTo>
                  <a:lnTo>
                    <a:pt x="127169" y="35051"/>
                  </a:lnTo>
                  <a:lnTo>
                    <a:pt x="91330" y="60383"/>
                  </a:lnTo>
                  <a:lnTo>
                    <a:pt x="60383" y="91330"/>
                  </a:lnTo>
                  <a:lnTo>
                    <a:pt x="35051" y="127169"/>
                  </a:lnTo>
                  <a:lnTo>
                    <a:pt x="16061" y="167175"/>
                  </a:lnTo>
                  <a:lnTo>
                    <a:pt x="4136" y="210625"/>
                  </a:lnTo>
                  <a:lnTo>
                    <a:pt x="0" y="256793"/>
                  </a:lnTo>
                  <a:lnTo>
                    <a:pt x="0" y="1283969"/>
                  </a:lnTo>
                  <a:lnTo>
                    <a:pt x="4136" y="1330128"/>
                  </a:lnTo>
                  <a:lnTo>
                    <a:pt x="16061" y="1373572"/>
                  </a:lnTo>
                  <a:lnTo>
                    <a:pt x="35051" y="1413577"/>
                  </a:lnTo>
                  <a:lnTo>
                    <a:pt x="60383" y="1449418"/>
                  </a:lnTo>
                  <a:lnTo>
                    <a:pt x="91330" y="1480368"/>
                  </a:lnTo>
                  <a:lnTo>
                    <a:pt x="127169" y="1505703"/>
                  </a:lnTo>
                  <a:lnTo>
                    <a:pt x="167175" y="1524698"/>
                  </a:lnTo>
                  <a:lnTo>
                    <a:pt x="210625" y="1536626"/>
                  </a:lnTo>
                  <a:lnTo>
                    <a:pt x="256793" y="1540763"/>
                  </a:lnTo>
                  <a:lnTo>
                    <a:pt x="2012441" y="1540763"/>
                  </a:lnTo>
                  <a:lnTo>
                    <a:pt x="2058610" y="1536626"/>
                  </a:lnTo>
                  <a:lnTo>
                    <a:pt x="2102060" y="1524698"/>
                  </a:lnTo>
                  <a:lnTo>
                    <a:pt x="2142066" y="1505703"/>
                  </a:lnTo>
                  <a:lnTo>
                    <a:pt x="2177905" y="1480368"/>
                  </a:lnTo>
                  <a:lnTo>
                    <a:pt x="2208852" y="1449418"/>
                  </a:lnTo>
                  <a:lnTo>
                    <a:pt x="2234184" y="1413577"/>
                  </a:lnTo>
                  <a:lnTo>
                    <a:pt x="2253174" y="1373572"/>
                  </a:lnTo>
                  <a:lnTo>
                    <a:pt x="2265099" y="1330128"/>
                  </a:lnTo>
                  <a:lnTo>
                    <a:pt x="2269235" y="1283969"/>
                  </a:lnTo>
                  <a:lnTo>
                    <a:pt x="2269235" y="256793"/>
                  </a:lnTo>
                  <a:lnTo>
                    <a:pt x="2265099" y="210625"/>
                  </a:lnTo>
                  <a:lnTo>
                    <a:pt x="2253174" y="167175"/>
                  </a:lnTo>
                  <a:lnTo>
                    <a:pt x="2234183" y="127169"/>
                  </a:lnTo>
                  <a:lnTo>
                    <a:pt x="2208852" y="91330"/>
                  </a:lnTo>
                  <a:lnTo>
                    <a:pt x="2177905" y="60383"/>
                  </a:lnTo>
                  <a:lnTo>
                    <a:pt x="2142066" y="35051"/>
                  </a:lnTo>
                  <a:lnTo>
                    <a:pt x="2102060" y="16061"/>
                  </a:lnTo>
                  <a:lnTo>
                    <a:pt x="2058610" y="4136"/>
                  </a:lnTo>
                  <a:lnTo>
                    <a:pt x="2012441" y="0"/>
                  </a:lnTo>
                  <a:close/>
                </a:path>
              </a:pathLst>
            </a:custGeom>
            <a:solidFill>
              <a:srgbClr val="B71E42"/>
            </a:solidFill>
          </p:spPr>
          <p:txBody>
            <a:bodyPr wrap="square" lIns="0" tIns="0" rIns="0" bIns="0" rtlCol="0"/>
            <a:lstStyle/>
            <a:p>
              <a:endParaRPr/>
            </a:p>
          </p:txBody>
        </p:sp>
        <p:sp>
          <p:nvSpPr>
            <p:cNvPr id="33" name="object 33"/>
            <p:cNvSpPr/>
            <p:nvPr/>
          </p:nvSpPr>
          <p:spPr>
            <a:xfrm>
              <a:off x="9576815" y="4427220"/>
              <a:ext cx="2269490" cy="1541145"/>
            </a:xfrm>
            <a:custGeom>
              <a:avLst/>
              <a:gdLst/>
              <a:ahLst/>
              <a:cxnLst/>
              <a:rect l="l" t="t" r="r" b="b"/>
              <a:pathLst>
                <a:path w="2269490" h="1541145">
                  <a:moveTo>
                    <a:pt x="0" y="256793"/>
                  </a:moveTo>
                  <a:lnTo>
                    <a:pt x="4136" y="210625"/>
                  </a:lnTo>
                  <a:lnTo>
                    <a:pt x="16061" y="167175"/>
                  </a:lnTo>
                  <a:lnTo>
                    <a:pt x="35051" y="127169"/>
                  </a:lnTo>
                  <a:lnTo>
                    <a:pt x="60383" y="91330"/>
                  </a:lnTo>
                  <a:lnTo>
                    <a:pt x="91330" y="60383"/>
                  </a:lnTo>
                  <a:lnTo>
                    <a:pt x="127169" y="35051"/>
                  </a:lnTo>
                  <a:lnTo>
                    <a:pt x="167175" y="16061"/>
                  </a:lnTo>
                  <a:lnTo>
                    <a:pt x="210625" y="4136"/>
                  </a:lnTo>
                  <a:lnTo>
                    <a:pt x="256793" y="0"/>
                  </a:lnTo>
                  <a:lnTo>
                    <a:pt x="2012441" y="0"/>
                  </a:lnTo>
                  <a:lnTo>
                    <a:pt x="2058610" y="4136"/>
                  </a:lnTo>
                  <a:lnTo>
                    <a:pt x="2102060" y="16061"/>
                  </a:lnTo>
                  <a:lnTo>
                    <a:pt x="2142066" y="35051"/>
                  </a:lnTo>
                  <a:lnTo>
                    <a:pt x="2177905" y="60383"/>
                  </a:lnTo>
                  <a:lnTo>
                    <a:pt x="2208852" y="91330"/>
                  </a:lnTo>
                  <a:lnTo>
                    <a:pt x="2234183" y="127169"/>
                  </a:lnTo>
                  <a:lnTo>
                    <a:pt x="2253174" y="167175"/>
                  </a:lnTo>
                  <a:lnTo>
                    <a:pt x="2265099" y="210625"/>
                  </a:lnTo>
                  <a:lnTo>
                    <a:pt x="2269235" y="256793"/>
                  </a:lnTo>
                  <a:lnTo>
                    <a:pt x="2269235" y="1283969"/>
                  </a:lnTo>
                  <a:lnTo>
                    <a:pt x="2265099" y="1330128"/>
                  </a:lnTo>
                  <a:lnTo>
                    <a:pt x="2253174" y="1373572"/>
                  </a:lnTo>
                  <a:lnTo>
                    <a:pt x="2234184" y="1413577"/>
                  </a:lnTo>
                  <a:lnTo>
                    <a:pt x="2208852" y="1449418"/>
                  </a:lnTo>
                  <a:lnTo>
                    <a:pt x="2177905" y="1480368"/>
                  </a:lnTo>
                  <a:lnTo>
                    <a:pt x="2142066" y="1505703"/>
                  </a:lnTo>
                  <a:lnTo>
                    <a:pt x="2102060" y="1524698"/>
                  </a:lnTo>
                  <a:lnTo>
                    <a:pt x="2058610" y="1536626"/>
                  </a:lnTo>
                  <a:lnTo>
                    <a:pt x="2012441" y="1540763"/>
                  </a:lnTo>
                  <a:lnTo>
                    <a:pt x="256793" y="1540763"/>
                  </a:lnTo>
                  <a:lnTo>
                    <a:pt x="210625" y="1536626"/>
                  </a:lnTo>
                  <a:lnTo>
                    <a:pt x="167175" y="1524698"/>
                  </a:lnTo>
                  <a:lnTo>
                    <a:pt x="127169" y="1505703"/>
                  </a:lnTo>
                  <a:lnTo>
                    <a:pt x="91330" y="1480368"/>
                  </a:lnTo>
                  <a:lnTo>
                    <a:pt x="60383" y="1449418"/>
                  </a:lnTo>
                  <a:lnTo>
                    <a:pt x="35051" y="1413577"/>
                  </a:lnTo>
                  <a:lnTo>
                    <a:pt x="16061" y="1373572"/>
                  </a:lnTo>
                  <a:lnTo>
                    <a:pt x="4136" y="1330128"/>
                  </a:lnTo>
                  <a:lnTo>
                    <a:pt x="0" y="1283969"/>
                  </a:lnTo>
                  <a:lnTo>
                    <a:pt x="0" y="256793"/>
                  </a:lnTo>
                  <a:close/>
                </a:path>
              </a:pathLst>
            </a:custGeom>
            <a:ln w="15240">
              <a:solidFill>
                <a:srgbClr val="85122D"/>
              </a:solidFill>
            </a:ln>
          </p:spPr>
          <p:txBody>
            <a:bodyPr wrap="square" lIns="0" tIns="0" rIns="0" bIns="0" rtlCol="0"/>
            <a:lstStyle/>
            <a:p>
              <a:endParaRPr/>
            </a:p>
          </p:txBody>
        </p:sp>
      </p:grpSp>
      <p:sp>
        <p:nvSpPr>
          <p:cNvPr id="34" name="object 34"/>
          <p:cNvSpPr txBox="1"/>
          <p:nvPr/>
        </p:nvSpPr>
        <p:spPr>
          <a:xfrm>
            <a:off x="9753981" y="4628515"/>
            <a:ext cx="1916430" cy="1122680"/>
          </a:xfrm>
          <a:prstGeom prst="rect">
            <a:avLst/>
          </a:prstGeom>
        </p:spPr>
        <p:txBody>
          <a:bodyPr vert="horz" wrap="square" lIns="0" tIns="12700" rIns="0" bIns="0" rtlCol="0">
            <a:spAutoFit/>
          </a:bodyPr>
          <a:lstStyle/>
          <a:p>
            <a:pPr marL="12700" marR="5080" indent="1270" algn="ctr">
              <a:lnSpc>
                <a:spcPct val="100000"/>
              </a:lnSpc>
              <a:spcBef>
                <a:spcPts val="100"/>
              </a:spcBef>
            </a:pPr>
            <a:r>
              <a:rPr sz="1800" dirty="0">
                <a:solidFill>
                  <a:srgbClr val="FFFFFF"/>
                </a:solidFill>
                <a:latin typeface="Trebuchet MS"/>
                <a:cs typeface="Trebuchet MS"/>
                <a:hlinkClick r:id="rId10" action="ppaction://hlinksldjump"/>
              </a:rPr>
              <a:t>How</a:t>
            </a:r>
            <a:r>
              <a:rPr sz="1800" spc="-15" dirty="0">
                <a:solidFill>
                  <a:srgbClr val="FFFFFF"/>
                </a:solidFill>
                <a:latin typeface="Trebuchet MS"/>
                <a:cs typeface="Trebuchet MS"/>
                <a:hlinkClick r:id="rId10" action="ppaction://hlinksldjump"/>
              </a:rPr>
              <a:t> </a:t>
            </a:r>
            <a:r>
              <a:rPr sz="1800" spc="-55" dirty="0">
                <a:solidFill>
                  <a:srgbClr val="FFFFFF"/>
                </a:solidFill>
                <a:latin typeface="Trebuchet MS"/>
                <a:cs typeface="Trebuchet MS"/>
                <a:hlinkClick r:id="rId10" action="ppaction://hlinksldjump"/>
              </a:rPr>
              <a:t>does</a:t>
            </a:r>
            <a:r>
              <a:rPr sz="1800" spc="-25" dirty="0">
                <a:solidFill>
                  <a:srgbClr val="FFFFFF"/>
                </a:solidFill>
                <a:latin typeface="Trebuchet MS"/>
                <a:cs typeface="Trebuchet MS"/>
                <a:hlinkClick r:id="rId10" action="ppaction://hlinksldjump"/>
              </a:rPr>
              <a:t> the </a:t>
            </a:r>
            <a:r>
              <a:rPr sz="1800" spc="-60" dirty="0">
                <a:solidFill>
                  <a:srgbClr val="FFFFFF"/>
                </a:solidFill>
                <a:latin typeface="Trebuchet MS"/>
                <a:cs typeface="Trebuchet MS"/>
                <a:hlinkClick r:id="rId10" action="ppaction://hlinksldjump"/>
              </a:rPr>
              <a:t>school</a:t>
            </a:r>
            <a:r>
              <a:rPr sz="1800" spc="-40" dirty="0">
                <a:solidFill>
                  <a:srgbClr val="FFFFFF"/>
                </a:solidFill>
                <a:latin typeface="Trebuchet MS"/>
                <a:cs typeface="Trebuchet MS"/>
                <a:hlinkClick r:id="rId10" action="ppaction://hlinksldjump"/>
              </a:rPr>
              <a:t> </a:t>
            </a:r>
            <a:r>
              <a:rPr sz="1800" spc="-10" dirty="0">
                <a:solidFill>
                  <a:srgbClr val="FFFFFF"/>
                </a:solidFill>
                <a:latin typeface="Trebuchet MS"/>
                <a:cs typeface="Trebuchet MS"/>
                <a:hlinkClick r:id="rId10" action="ppaction://hlinksldjump"/>
              </a:rPr>
              <a:t>support </a:t>
            </a:r>
            <a:r>
              <a:rPr sz="1800" spc="-105" dirty="0">
                <a:solidFill>
                  <a:srgbClr val="FFFFFF"/>
                </a:solidFill>
                <a:latin typeface="Trebuchet MS"/>
                <a:cs typeface="Trebuchet MS"/>
                <a:hlinkClick r:id="rId10" action="ppaction://hlinksldjump"/>
              </a:rPr>
              <a:t>emotional</a:t>
            </a:r>
            <a:r>
              <a:rPr sz="1800" spc="-15" dirty="0">
                <a:solidFill>
                  <a:srgbClr val="FFFFFF"/>
                </a:solidFill>
                <a:latin typeface="Trebuchet MS"/>
                <a:cs typeface="Trebuchet MS"/>
                <a:hlinkClick r:id="rId10" action="ppaction://hlinksldjump"/>
              </a:rPr>
              <a:t> </a:t>
            </a:r>
            <a:r>
              <a:rPr sz="1800" spc="-125" dirty="0">
                <a:solidFill>
                  <a:srgbClr val="FFFFFF"/>
                </a:solidFill>
                <a:latin typeface="Trebuchet MS"/>
                <a:cs typeface="Trebuchet MS"/>
                <a:hlinkClick r:id="rId10" action="ppaction://hlinksldjump"/>
              </a:rPr>
              <a:t>and</a:t>
            </a:r>
            <a:r>
              <a:rPr sz="1800" spc="-5" dirty="0">
                <a:solidFill>
                  <a:srgbClr val="FFFFFF"/>
                </a:solidFill>
                <a:latin typeface="Trebuchet MS"/>
                <a:cs typeface="Trebuchet MS"/>
                <a:hlinkClick r:id="rId10" action="ppaction://hlinksldjump"/>
              </a:rPr>
              <a:t> </a:t>
            </a:r>
            <a:r>
              <a:rPr sz="1800" spc="-90" dirty="0">
                <a:solidFill>
                  <a:srgbClr val="FFFFFF"/>
                </a:solidFill>
                <a:latin typeface="Trebuchet MS"/>
                <a:cs typeface="Trebuchet MS"/>
                <a:hlinkClick r:id="rId10" action="ppaction://hlinksldjump"/>
              </a:rPr>
              <a:t>social </a:t>
            </a:r>
            <a:r>
              <a:rPr sz="1800" spc="-30" dirty="0">
                <a:solidFill>
                  <a:srgbClr val="FFFFFF"/>
                </a:solidFill>
                <a:latin typeface="Trebuchet MS"/>
                <a:cs typeface="Trebuchet MS"/>
                <a:hlinkClick r:id="rId10" action="ppaction://hlinksldjump"/>
              </a:rPr>
              <a:t>development?</a:t>
            </a:r>
            <a:endParaRPr sz="1800">
              <a:latin typeface="Trebuchet MS"/>
              <a:cs typeface="Trebuchet MS"/>
            </a:endParaRPr>
          </a:p>
        </p:txBody>
      </p:sp>
      <p:grpSp>
        <p:nvGrpSpPr>
          <p:cNvPr id="35" name="object 35"/>
          <p:cNvGrpSpPr/>
          <p:nvPr/>
        </p:nvGrpSpPr>
        <p:grpSpPr>
          <a:xfrm>
            <a:off x="3547871" y="353568"/>
            <a:ext cx="1652270" cy="2854960"/>
            <a:chOff x="3547871" y="353568"/>
            <a:chExt cx="1652270" cy="2854960"/>
          </a:xfrm>
        </p:grpSpPr>
        <p:sp>
          <p:nvSpPr>
            <p:cNvPr id="36" name="object 36"/>
            <p:cNvSpPr/>
            <p:nvPr/>
          </p:nvSpPr>
          <p:spPr>
            <a:xfrm>
              <a:off x="3555491" y="361188"/>
              <a:ext cx="1637030" cy="2839720"/>
            </a:xfrm>
            <a:custGeom>
              <a:avLst/>
              <a:gdLst/>
              <a:ahLst/>
              <a:cxnLst/>
              <a:rect l="l" t="t" r="r" b="b"/>
              <a:pathLst>
                <a:path w="1637029" h="2839720">
                  <a:moveTo>
                    <a:pt x="1363980" y="0"/>
                  </a:moveTo>
                  <a:lnTo>
                    <a:pt x="272796" y="0"/>
                  </a:lnTo>
                  <a:lnTo>
                    <a:pt x="223770" y="4396"/>
                  </a:lnTo>
                  <a:lnTo>
                    <a:pt x="177624" y="17071"/>
                  </a:lnTo>
                  <a:lnTo>
                    <a:pt x="135127" y="37253"/>
                  </a:lnTo>
                  <a:lnTo>
                    <a:pt x="97053" y="64171"/>
                  </a:lnTo>
                  <a:lnTo>
                    <a:pt x="64171" y="97053"/>
                  </a:lnTo>
                  <a:lnTo>
                    <a:pt x="37253" y="135127"/>
                  </a:lnTo>
                  <a:lnTo>
                    <a:pt x="17071" y="177624"/>
                  </a:lnTo>
                  <a:lnTo>
                    <a:pt x="4396" y="223770"/>
                  </a:lnTo>
                  <a:lnTo>
                    <a:pt x="0" y="272796"/>
                  </a:lnTo>
                  <a:lnTo>
                    <a:pt x="0" y="2566416"/>
                  </a:lnTo>
                  <a:lnTo>
                    <a:pt x="4396" y="2615441"/>
                  </a:lnTo>
                  <a:lnTo>
                    <a:pt x="17071" y="2661587"/>
                  </a:lnTo>
                  <a:lnTo>
                    <a:pt x="37253" y="2704084"/>
                  </a:lnTo>
                  <a:lnTo>
                    <a:pt x="64171" y="2742158"/>
                  </a:lnTo>
                  <a:lnTo>
                    <a:pt x="97053" y="2775040"/>
                  </a:lnTo>
                  <a:lnTo>
                    <a:pt x="135128" y="2801958"/>
                  </a:lnTo>
                  <a:lnTo>
                    <a:pt x="177624" y="2822140"/>
                  </a:lnTo>
                  <a:lnTo>
                    <a:pt x="223770" y="2834815"/>
                  </a:lnTo>
                  <a:lnTo>
                    <a:pt x="272796" y="2839212"/>
                  </a:lnTo>
                  <a:lnTo>
                    <a:pt x="1363980" y="2839212"/>
                  </a:lnTo>
                  <a:lnTo>
                    <a:pt x="1413005" y="2834815"/>
                  </a:lnTo>
                  <a:lnTo>
                    <a:pt x="1459151" y="2822140"/>
                  </a:lnTo>
                  <a:lnTo>
                    <a:pt x="1501648" y="2801958"/>
                  </a:lnTo>
                  <a:lnTo>
                    <a:pt x="1539722" y="2775040"/>
                  </a:lnTo>
                  <a:lnTo>
                    <a:pt x="1572604" y="2742158"/>
                  </a:lnTo>
                  <a:lnTo>
                    <a:pt x="1599522" y="2704083"/>
                  </a:lnTo>
                  <a:lnTo>
                    <a:pt x="1619704" y="2661587"/>
                  </a:lnTo>
                  <a:lnTo>
                    <a:pt x="1632379" y="2615441"/>
                  </a:lnTo>
                  <a:lnTo>
                    <a:pt x="1636776" y="2566416"/>
                  </a:lnTo>
                  <a:lnTo>
                    <a:pt x="1636776" y="272796"/>
                  </a:lnTo>
                  <a:lnTo>
                    <a:pt x="1632379" y="223770"/>
                  </a:lnTo>
                  <a:lnTo>
                    <a:pt x="1619704" y="177624"/>
                  </a:lnTo>
                  <a:lnTo>
                    <a:pt x="1599522" y="135127"/>
                  </a:lnTo>
                  <a:lnTo>
                    <a:pt x="1572604" y="97053"/>
                  </a:lnTo>
                  <a:lnTo>
                    <a:pt x="1539722" y="64171"/>
                  </a:lnTo>
                  <a:lnTo>
                    <a:pt x="1501648" y="37253"/>
                  </a:lnTo>
                  <a:lnTo>
                    <a:pt x="1459151" y="17071"/>
                  </a:lnTo>
                  <a:lnTo>
                    <a:pt x="1413005" y="4396"/>
                  </a:lnTo>
                  <a:lnTo>
                    <a:pt x="1363980" y="0"/>
                  </a:lnTo>
                  <a:close/>
                </a:path>
              </a:pathLst>
            </a:custGeom>
            <a:solidFill>
              <a:srgbClr val="B71E42"/>
            </a:solidFill>
          </p:spPr>
          <p:txBody>
            <a:bodyPr wrap="square" lIns="0" tIns="0" rIns="0" bIns="0" rtlCol="0"/>
            <a:lstStyle/>
            <a:p>
              <a:endParaRPr/>
            </a:p>
          </p:txBody>
        </p:sp>
        <p:sp>
          <p:nvSpPr>
            <p:cNvPr id="37" name="object 37"/>
            <p:cNvSpPr/>
            <p:nvPr/>
          </p:nvSpPr>
          <p:spPr>
            <a:xfrm>
              <a:off x="3555491" y="361188"/>
              <a:ext cx="1637030" cy="2839720"/>
            </a:xfrm>
            <a:custGeom>
              <a:avLst/>
              <a:gdLst/>
              <a:ahLst/>
              <a:cxnLst/>
              <a:rect l="l" t="t" r="r" b="b"/>
              <a:pathLst>
                <a:path w="1637029" h="2839720">
                  <a:moveTo>
                    <a:pt x="0" y="272796"/>
                  </a:moveTo>
                  <a:lnTo>
                    <a:pt x="4396" y="223770"/>
                  </a:lnTo>
                  <a:lnTo>
                    <a:pt x="17071" y="177624"/>
                  </a:lnTo>
                  <a:lnTo>
                    <a:pt x="37253" y="135127"/>
                  </a:lnTo>
                  <a:lnTo>
                    <a:pt x="64171" y="97053"/>
                  </a:lnTo>
                  <a:lnTo>
                    <a:pt x="97053" y="64171"/>
                  </a:lnTo>
                  <a:lnTo>
                    <a:pt x="135127" y="37253"/>
                  </a:lnTo>
                  <a:lnTo>
                    <a:pt x="177624" y="17071"/>
                  </a:lnTo>
                  <a:lnTo>
                    <a:pt x="223770" y="4396"/>
                  </a:lnTo>
                  <a:lnTo>
                    <a:pt x="272796" y="0"/>
                  </a:lnTo>
                  <a:lnTo>
                    <a:pt x="1363980" y="0"/>
                  </a:lnTo>
                  <a:lnTo>
                    <a:pt x="1413005" y="4396"/>
                  </a:lnTo>
                  <a:lnTo>
                    <a:pt x="1459151" y="17071"/>
                  </a:lnTo>
                  <a:lnTo>
                    <a:pt x="1501648" y="37253"/>
                  </a:lnTo>
                  <a:lnTo>
                    <a:pt x="1539722" y="64171"/>
                  </a:lnTo>
                  <a:lnTo>
                    <a:pt x="1572604" y="97053"/>
                  </a:lnTo>
                  <a:lnTo>
                    <a:pt x="1599522" y="135127"/>
                  </a:lnTo>
                  <a:lnTo>
                    <a:pt x="1619704" y="177624"/>
                  </a:lnTo>
                  <a:lnTo>
                    <a:pt x="1632379" y="223770"/>
                  </a:lnTo>
                  <a:lnTo>
                    <a:pt x="1636776" y="272796"/>
                  </a:lnTo>
                  <a:lnTo>
                    <a:pt x="1636776" y="2566416"/>
                  </a:lnTo>
                  <a:lnTo>
                    <a:pt x="1632379" y="2615441"/>
                  </a:lnTo>
                  <a:lnTo>
                    <a:pt x="1619704" y="2661587"/>
                  </a:lnTo>
                  <a:lnTo>
                    <a:pt x="1599522" y="2704083"/>
                  </a:lnTo>
                  <a:lnTo>
                    <a:pt x="1572604" y="2742158"/>
                  </a:lnTo>
                  <a:lnTo>
                    <a:pt x="1539722" y="2775040"/>
                  </a:lnTo>
                  <a:lnTo>
                    <a:pt x="1501648" y="2801958"/>
                  </a:lnTo>
                  <a:lnTo>
                    <a:pt x="1459151" y="2822140"/>
                  </a:lnTo>
                  <a:lnTo>
                    <a:pt x="1413005" y="2834815"/>
                  </a:lnTo>
                  <a:lnTo>
                    <a:pt x="1363980" y="2839212"/>
                  </a:lnTo>
                  <a:lnTo>
                    <a:pt x="272796" y="2839212"/>
                  </a:lnTo>
                  <a:lnTo>
                    <a:pt x="223770" y="2834815"/>
                  </a:lnTo>
                  <a:lnTo>
                    <a:pt x="177624" y="2822140"/>
                  </a:lnTo>
                  <a:lnTo>
                    <a:pt x="135128" y="2801958"/>
                  </a:lnTo>
                  <a:lnTo>
                    <a:pt x="97053" y="2775040"/>
                  </a:lnTo>
                  <a:lnTo>
                    <a:pt x="64171" y="2742158"/>
                  </a:lnTo>
                  <a:lnTo>
                    <a:pt x="37253" y="2704084"/>
                  </a:lnTo>
                  <a:lnTo>
                    <a:pt x="17071" y="2661587"/>
                  </a:lnTo>
                  <a:lnTo>
                    <a:pt x="4396" y="2615441"/>
                  </a:lnTo>
                  <a:lnTo>
                    <a:pt x="0" y="2566416"/>
                  </a:lnTo>
                  <a:lnTo>
                    <a:pt x="0" y="272796"/>
                  </a:lnTo>
                  <a:close/>
                </a:path>
              </a:pathLst>
            </a:custGeom>
            <a:ln w="15240">
              <a:solidFill>
                <a:srgbClr val="85122D"/>
              </a:solidFill>
            </a:ln>
          </p:spPr>
          <p:txBody>
            <a:bodyPr wrap="square" lIns="0" tIns="0" rIns="0" bIns="0" rtlCol="0"/>
            <a:lstStyle/>
            <a:p>
              <a:endParaRPr/>
            </a:p>
          </p:txBody>
        </p:sp>
      </p:grpSp>
      <p:sp>
        <p:nvSpPr>
          <p:cNvPr id="38" name="object 38"/>
          <p:cNvSpPr txBox="1"/>
          <p:nvPr/>
        </p:nvSpPr>
        <p:spPr>
          <a:xfrm>
            <a:off x="3748278" y="387477"/>
            <a:ext cx="1251585" cy="2769235"/>
          </a:xfrm>
          <a:prstGeom prst="rect">
            <a:avLst/>
          </a:prstGeom>
        </p:spPr>
        <p:txBody>
          <a:bodyPr vert="horz" wrap="square" lIns="0" tIns="12700" rIns="0" bIns="0" rtlCol="0">
            <a:spAutoFit/>
          </a:bodyPr>
          <a:lstStyle/>
          <a:p>
            <a:pPr marL="117475" marR="109855" indent="635" algn="ctr">
              <a:lnSpc>
                <a:spcPct val="100000"/>
              </a:lnSpc>
              <a:spcBef>
                <a:spcPts val="100"/>
              </a:spcBef>
            </a:pPr>
            <a:r>
              <a:rPr sz="1800" dirty="0">
                <a:solidFill>
                  <a:srgbClr val="FFFFFF"/>
                </a:solidFill>
                <a:latin typeface="Trebuchet MS"/>
                <a:cs typeface="Trebuchet MS"/>
                <a:hlinkClick r:id="rId11" action="ppaction://hlinksldjump"/>
              </a:rPr>
              <a:t>How</a:t>
            </a:r>
            <a:r>
              <a:rPr sz="1800" spc="-10" dirty="0">
                <a:solidFill>
                  <a:srgbClr val="FFFFFF"/>
                </a:solidFill>
                <a:latin typeface="Trebuchet MS"/>
                <a:cs typeface="Trebuchet MS"/>
                <a:hlinkClick r:id="rId11" action="ppaction://hlinksldjump"/>
              </a:rPr>
              <a:t> </a:t>
            </a:r>
            <a:r>
              <a:rPr sz="1800" spc="-114" dirty="0">
                <a:solidFill>
                  <a:srgbClr val="FFFFFF"/>
                </a:solidFill>
                <a:latin typeface="Trebuchet MS"/>
                <a:cs typeface="Trebuchet MS"/>
                <a:hlinkClick r:id="rId11" action="ppaction://hlinksldjump"/>
              </a:rPr>
              <a:t>will</a:t>
            </a:r>
            <a:r>
              <a:rPr sz="1800" spc="20" dirty="0">
                <a:solidFill>
                  <a:srgbClr val="FFFFFF"/>
                </a:solidFill>
                <a:latin typeface="Trebuchet MS"/>
                <a:cs typeface="Trebuchet MS"/>
                <a:hlinkClick r:id="rId11" action="ppaction://hlinksldjump"/>
              </a:rPr>
              <a:t> </a:t>
            </a:r>
            <a:r>
              <a:rPr sz="1800" spc="-50" dirty="0">
                <a:solidFill>
                  <a:srgbClr val="FFFFFF"/>
                </a:solidFill>
                <a:latin typeface="Trebuchet MS"/>
                <a:cs typeface="Trebuchet MS"/>
                <a:hlinkClick r:id="rId11" action="ppaction://hlinksldjump"/>
              </a:rPr>
              <a:t>I </a:t>
            </a:r>
            <a:r>
              <a:rPr sz="1800" spc="-40" dirty="0">
                <a:solidFill>
                  <a:srgbClr val="FFFFFF"/>
                </a:solidFill>
                <a:latin typeface="Trebuchet MS"/>
                <a:cs typeface="Trebuchet MS"/>
                <a:hlinkClick r:id="rId11" action="ppaction://hlinksldjump"/>
              </a:rPr>
              <a:t>know</a:t>
            </a:r>
            <a:r>
              <a:rPr sz="1800" spc="-50" dirty="0">
                <a:solidFill>
                  <a:srgbClr val="FFFFFF"/>
                </a:solidFill>
                <a:latin typeface="Trebuchet MS"/>
                <a:cs typeface="Trebuchet MS"/>
                <a:hlinkClick r:id="rId11" action="ppaction://hlinksldjump"/>
              </a:rPr>
              <a:t> </a:t>
            </a:r>
            <a:r>
              <a:rPr sz="1800" spc="-180" dirty="0">
                <a:solidFill>
                  <a:srgbClr val="FFFFFF"/>
                </a:solidFill>
                <a:latin typeface="Trebuchet MS"/>
                <a:cs typeface="Trebuchet MS"/>
                <a:hlinkClick r:id="rId11" action="ppaction://hlinksldjump"/>
              </a:rPr>
              <a:t>if</a:t>
            </a:r>
            <a:r>
              <a:rPr sz="1800" spc="-50" dirty="0">
                <a:solidFill>
                  <a:srgbClr val="FFFFFF"/>
                </a:solidFill>
                <a:latin typeface="Trebuchet MS"/>
                <a:cs typeface="Trebuchet MS"/>
                <a:hlinkClick r:id="rId11" action="ppaction://hlinksldjump"/>
              </a:rPr>
              <a:t> </a:t>
            </a:r>
            <a:r>
              <a:rPr sz="1800" spc="-135" dirty="0">
                <a:solidFill>
                  <a:srgbClr val="FFFFFF"/>
                </a:solidFill>
                <a:latin typeface="Trebuchet MS"/>
                <a:cs typeface="Trebuchet MS"/>
                <a:hlinkClick r:id="rId11" action="ppaction://hlinksldjump"/>
              </a:rPr>
              <a:t>my </a:t>
            </a:r>
            <a:r>
              <a:rPr sz="1800" spc="-114" dirty="0">
                <a:solidFill>
                  <a:srgbClr val="FFFFFF"/>
                </a:solidFill>
                <a:latin typeface="Trebuchet MS"/>
                <a:cs typeface="Trebuchet MS"/>
                <a:hlinkClick r:id="rId11" action="ppaction://hlinksldjump"/>
              </a:rPr>
              <a:t>child</a:t>
            </a:r>
            <a:r>
              <a:rPr sz="1800" spc="-5" dirty="0">
                <a:solidFill>
                  <a:srgbClr val="FFFFFF"/>
                </a:solidFill>
                <a:latin typeface="Trebuchet MS"/>
                <a:cs typeface="Trebuchet MS"/>
                <a:hlinkClick r:id="rId11" action="ppaction://hlinksldjump"/>
              </a:rPr>
              <a:t> </a:t>
            </a:r>
            <a:r>
              <a:rPr sz="1800" spc="-25" dirty="0">
                <a:solidFill>
                  <a:srgbClr val="FFFFFF"/>
                </a:solidFill>
                <a:latin typeface="Trebuchet MS"/>
                <a:cs typeface="Trebuchet MS"/>
                <a:hlinkClick r:id="rId11" action="ppaction://hlinksldjump"/>
              </a:rPr>
              <a:t>is </a:t>
            </a:r>
            <a:r>
              <a:rPr sz="1800" spc="-10" dirty="0">
                <a:solidFill>
                  <a:srgbClr val="FFFFFF"/>
                </a:solidFill>
                <a:latin typeface="Trebuchet MS"/>
                <a:cs typeface="Trebuchet MS"/>
                <a:hlinkClick r:id="rId11" action="ppaction://hlinksldjump"/>
              </a:rPr>
              <a:t>receiving </a:t>
            </a:r>
            <a:r>
              <a:rPr sz="1800" spc="70" dirty="0">
                <a:solidFill>
                  <a:srgbClr val="FFFFFF"/>
                </a:solidFill>
                <a:latin typeface="Trebuchet MS"/>
                <a:cs typeface="Trebuchet MS"/>
                <a:hlinkClick r:id="rId11" action="ppaction://hlinksldjump"/>
              </a:rPr>
              <a:t>SEND</a:t>
            </a:r>
            <a:endParaRPr sz="1800">
              <a:latin typeface="Trebuchet MS"/>
              <a:cs typeface="Trebuchet MS"/>
            </a:endParaRPr>
          </a:p>
          <a:p>
            <a:pPr marL="12700" marR="5080" algn="ctr">
              <a:lnSpc>
                <a:spcPct val="100000"/>
              </a:lnSpc>
            </a:pPr>
            <a:r>
              <a:rPr sz="1800" spc="-65" dirty="0">
                <a:solidFill>
                  <a:srgbClr val="FFFFFF"/>
                </a:solidFill>
                <a:latin typeface="Trebuchet MS"/>
                <a:cs typeface="Trebuchet MS"/>
                <a:hlinkClick r:id="rId11" action="ppaction://hlinksldjump"/>
              </a:rPr>
              <a:t>support?</a:t>
            </a:r>
            <a:r>
              <a:rPr sz="1800" spc="-235" dirty="0">
                <a:solidFill>
                  <a:srgbClr val="FFFFFF"/>
                </a:solidFill>
                <a:latin typeface="Trebuchet MS"/>
                <a:cs typeface="Trebuchet MS"/>
                <a:hlinkClick r:id="rId11" action="ppaction://hlinksldjump"/>
              </a:rPr>
              <a:t> </a:t>
            </a:r>
            <a:r>
              <a:rPr sz="1800" spc="-20" dirty="0">
                <a:solidFill>
                  <a:srgbClr val="FFFFFF"/>
                </a:solidFill>
                <a:latin typeface="Trebuchet MS"/>
                <a:cs typeface="Trebuchet MS"/>
                <a:hlinkClick r:id="rId11" action="ppaction://hlinksldjump"/>
              </a:rPr>
              <a:t>Will </a:t>
            </a:r>
            <a:r>
              <a:rPr sz="1800" dirty="0">
                <a:solidFill>
                  <a:srgbClr val="FFFFFF"/>
                </a:solidFill>
                <a:latin typeface="Trebuchet MS"/>
                <a:cs typeface="Trebuchet MS"/>
                <a:hlinkClick r:id="rId11" action="ppaction://hlinksldjump"/>
              </a:rPr>
              <a:t>I</a:t>
            </a:r>
            <a:r>
              <a:rPr sz="1800" spc="-100" dirty="0">
                <a:solidFill>
                  <a:srgbClr val="FFFFFF"/>
                </a:solidFill>
                <a:latin typeface="Trebuchet MS"/>
                <a:cs typeface="Trebuchet MS"/>
                <a:hlinkClick r:id="rId11" action="ppaction://hlinksldjump"/>
              </a:rPr>
              <a:t> </a:t>
            </a:r>
            <a:r>
              <a:rPr sz="1800" spc="-25" dirty="0">
                <a:solidFill>
                  <a:srgbClr val="FFFFFF"/>
                </a:solidFill>
                <a:latin typeface="Trebuchet MS"/>
                <a:cs typeface="Trebuchet MS"/>
                <a:hlinkClick r:id="rId11" action="ppaction://hlinksldjump"/>
              </a:rPr>
              <a:t>get </a:t>
            </a:r>
            <a:r>
              <a:rPr sz="1800" spc="-10" dirty="0">
                <a:solidFill>
                  <a:srgbClr val="FFFFFF"/>
                </a:solidFill>
                <a:latin typeface="Trebuchet MS"/>
                <a:cs typeface="Trebuchet MS"/>
                <a:hlinkClick r:id="rId11" action="ppaction://hlinksldjump"/>
              </a:rPr>
              <a:t>information </a:t>
            </a:r>
            <a:r>
              <a:rPr sz="1800" spc="-100" dirty="0">
                <a:solidFill>
                  <a:srgbClr val="FFFFFF"/>
                </a:solidFill>
                <a:latin typeface="Trebuchet MS"/>
                <a:cs typeface="Trebuchet MS"/>
                <a:hlinkClick r:id="rId11" action="ppaction://hlinksldjump"/>
              </a:rPr>
              <a:t>about</a:t>
            </a:r>
            <a:r>
              <a:rPr sz="1800" spc="-30" dirty="0">
                <a:solidFill>
                  <a:srgbClr val="FFFFFF"/>
                </a:solidFill>
                <a:latin typeface="Trebuchet MS"/>
                <a:cs typeface="Trebuchet MS"/>
                <a:hlinkClick r:id="rId11" action="ppaction://hlinksldjump"/>
              </a:rPr>
              <a:t> </a:t>
            </a:r>
            <a:r>
              <a:rPr sz="1800" spc="-20" dirty="0">
                <a:solidFill>
                  <a:srgbClr val="FFFFFF"/>
                </a:solidFill>
                <a:latin typeface="Trebuchet MS"/>
                <a:cs typeface="Trebuchet MS"/>
                <a:hlinkClick r:id="rId11" action="ppaction://hlinksldjump"/>
              </a:rPr>
              <a:t>this </a:t>
            </a:r>
            <a:r>
              <a:rPr sz="1800" spc="-10" dirty="0">
                <a:solidFill>
                  <a:srgbClr val="FFFFFF"/>
                </a:solidFill>
                <a:latin typeface="Trebuchet MS"/>
                <a:cs typeface="Trebuchet MS"/>
                <a:hlinkClick r:id="rId11" action="ppaction://hlinksldjump"/>
              </a:rPr>
              <a:t>support?</a:t>
            </a:r>
            <a:endParaRPr sz="1800">
              <a:latin typeface="Trebuchet MS"/>
              <a:cs typeface="Trebuchet MS"/>
            </a:endParaRPr>
          </a:p>
        </p:txBody>
      </p:sp>
      <p:pic>
        <p:nvPicPr>
          <p:cNvPr id="39" name="object 39"/>
          <p:cNvPicPr/>
          <p:nvPr/>
        </p:nvPicPr>
        <p:blipFill>
          <a:blip r:embed="rId12" cstate="print"/>
          <a:stretch>
            <a:fillRect/>
          </a:stretch>
        </p:blipFill>
        <p:spPr>
          <a:xfrm>
            <a:off x="10869168" y="5943599"/>
            <a:ext cx="914400" cy="914398"/>
          </a:xfrm>
          <a:prstGeom prst="rect">
            <a:avLst/>
          </a:prstGeom>
        </p:spPr>
      </p:pic>
      <p:pic>
        <p:nvPicPr>
          <p:cNvPr id="40" name="object 40">
            <a:hlinkClick r:id="rId13" action="ppaction://hlinksldjump"/>
          </p:cNvPr>
          <p:cNvPicPr/>
          <p:nvPr/>
        </p:nvPicPr>
        <p:blipFill>
          <a:blip r:embed="rId14" cstate="print"/>
          <a:stretch>
            <a:fillRect/>
          </a:stretch>
        </p:blipFill>
        <p:spPr>
          <a:xfrm>
            <a:off x="193547" y="5769864"/>
            <a:ext cx="914400" cy="9144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769095" y="3986784"/>
            <a:ext cx="2170430" cy="384175"/>
            <a:chOff x="8769095" y="3986784"/>
            <a:chExt cx="2170430" cy="384175"/>
          </a:xfrm>
        </p:grpSpPr>
        <p:sp>
          <p:nvSpPr>
            <p:cNvPr id="3" name="object 3"/>
            <p:cNvSpPr/>
            <p:nvPr/>
          </p:nvSpPr>
          <p:spPr>
            <a:xfrm>
              <a:off x="8776715" y="3994404"/>
              <a:ext cx="2155190" cy="368935"/>
            </a:xfrm>
            <a:custGeom>
              <a:avLst/>
              <a:gdLst/>
              <a:ahLst/>
              <a:cxnLst/>
              <a:rect l="l" t="t" r="r" b="b"/>
              <a:pathLst>
                <a:path w="2155190" h="368935">
                  <a:moveTo>
                    <a:pt x="2093467" y="0"/>
                  </a:moveTo>
                  <a:lnTo>
                    <a:pt x="61467" y="0"/>
                  </a:lnTo>
                  <a:lnTo>
                    <a:pt x="37558" y="4835"/>
                  </a:lnTo>
                  <a:lnTo>
                    <a:pt x="18018" y="18018"/>
                  </a:lnTo>
                  <a:lnTo>
                    <a:pt x="4835" y="37558"/>
                  </a:lnTo>
                  <a:lnTo>
                    <a:pt x="0" y="61468"/>
                  </a:lnTo>
                  <a:lnTo>
                    <a:pt x="0" y="307340"/>
                  </a:lnTo>
                  <a:lnTo>
                    <a:pt x="4835" y="331249"/>
                  </a:lnTo>
                  <a:lnTo>
                    <a:pt x="18018" y="350789"/>
                  </a:lnTo>
                  <a:lnTo>
                    <a:pt x="37558" y="363972"/>
                  </a:lnTo>
                  <a:lnTo>
                    <a:pt x="61467" y="368808"/>
                  </a:lnTo>
                  <a:lnTo>
                    <a:pt x="2093467" y="368808"/>
                  </a:lnTo>
                  <a:lnTo>
                    <a:pt x="2117377" y="363972"/>
                  </a:lnTo>
                  <a:lnTo>
                    <a:pt x="2136917" y="350789"/>
                  </a:lnTo>
                  <a:lnTo>
                    <a:pt x="2150100" y="331249"/>
                  </a:lnTo>
                  <a:lnTo>
                    <a:pt x="2154935" y="307340"/>
                  </a:lnTo>
                  <a:lnTo>
                    <a:pt x="2154935" y="61468"/>
                  </a:lnTo>
                  <a:lnTo>
                    <a:pt x="2150100" y="37558"/>
                  </a:lnTo>
                  <a:lnTo>
                    <a:pt x="2136917" y="18018"/>
                  </a:lnTo>
                  <a:lnTo>
                    <a:pt x="2117377" y="4835"/>
                  </a:lnTo>
                  <a:lnTo>
                    <a:pt x="2093467" y="0"/>
                  </a:lnTo>
                  <a:close/>
                </a:path>
              </a:pathLst>
            </a:custGeom>
            <a:solidFill>
              <a:srgbClr val="B71E42"/>
            </a:solidFill>
          </p:spPr>
          <p:txBody>
            <a:bodyPr wrap="square" lIns="0" tIns="0" rIns="0" bIns="0" rtlCol="0"/>
            <a:lstStyle/>
            <a:p>
              <a:endParaRPr/>
            </a:p>
          </p:txBody>
        </p:sp>
        <p:sp>
          <p:nvSpPr>
            <p:cNvPr id="4" name="object 4"/>
            <p:cNvSpPr/>
            <p:nvPr/>
          </p:nvSpPr>
          <p:spPr>
            <a:xfrm>
              <a:off x="8776715" y="3994404"/>
              <a:ext cx="2155190" cy="368935"/>
            </a:xfrm>
            <a:custGeom>
              <a:avLst/>
              <a:gdLst/>
              <a:ahLst/>
              <a:cxnLst/>
              <a:rect l="l" t="t" r="r" b="b"/>
              <a:pathLst>
                <a:path w="2155190" h="368935">
                  <a:moveTo>
                    <a:pt x="0" y="61468"/>
                  </a:moveTo>
                  <a:lnTo>
                    <a:pt x="4835" y="37558"/>
                  </a:lnTo>
                  <a:lnTo>
                    <a:pt x="18018" y="18018"/>
                  </a:lnTo>
                  <a:lnTo>
                    <a:pt x="37558" y="4835"/>
                  </a:lnTo>
                  <a:lnTo>
                    <a:pt x="61467" y="0"/>
                  </a:lnTo>
                  <a:lnTo>
                    <a:pt x="2093467" y="0"/>
                  </a:lnTo>
                  <a:lnTo>
                    <a:pt x="2117377" y="4835"/>
                  </a:lnTo>
                  <a:lnTo>
                    <a:pt x="2136917" y="18018"/>
                  </a:lnTo>
                  <a:lnTo>
                    <a:pt x="2150100" y="37558"/>
                  </a:lnTo>
                  <a:lnTo>
                    <a:pt x="2154935" y="61468"/>
                  </a:lnTo>
                  <a:lnTo>
                    <a:pt x="2154935" y="307340"/>
                  </a:lnTo>
                  <a:lnTo>
                    <a:pt x="2150100" y="331249"/>
                  </a:lnTo>
                  <a:lnTo>
                    <a:pt x="2136917" y="350789"/>
                  </a:lnTo>
                  <a:lnTo>
                    <a:pt x="2117377" y="363972"/>
                  </a:lnTo>
                  <a:lnTo>
                    <a:pt x="2093467" y="368808"/>
                  </a:lnTo>
                  <a:lnTo>
                    <a:pt x="61467" y="368808"/>
                  </a:lnTo>
                  <a:lnTo>
                    <a:pt x="37558" y="363972"/>
                  </a:lnTo>
                  <a:lnTo>
                    <a:pt x="18018" y="350789"/>
                  </a:lnTo>
                  <a:lnTo>
                    <a:pt x="4835" y="331249"/>
                  </a:lnTo>
                  <a:lnTo>
                    <a:pt x="0" y="307340"/>
                  </a:lnTo>
                  <a:lnTo>
                    <a:pt x="0" y="61468"/>
                  </a:lnTo>
                  <a:close/>
                </a:path>
              </a:pathLst>
            </a:custGeom>
            <a:ln w="15240">
              <a:solidFill>
                <a:srgbClr val="85122D"/>
              </a:solidFill>
            </a:ln>
          </p:spPr>
          <p:txBody>
            <a:bodyPr wrap="square" lIns="0" tIns="0" rIns="0" bIns="0" rtlCol="0"/>
            <a:lstStyle/>
            <a:p>
              <a:endParaRPr/>
            </a:p>
          </p:txBody>
        </p:sp>
      </p:grpSp>
      <p:grpSp>
        <p:nvGrpSpPr>
          <p:cNvPr id="5" name="object 5"/>
          <p:cNvGrpSpPr/>
          <p:nvPr/>
        </p:nvGrpSpPr>
        <p:grpSpPr>
          <a:xfrm>
            <a:off x="8150352" y="2447544"/>
            <a:ext cx="1831975" cy="384175"/>
            <a:chOff x="8150352" y="2447544"/>
            <a:chExt cx="1831975" cy="384175"/>
          </a:xfrm>
        </p:grpSpPr>
        <p:sp>
          <p:nvSpPr>
            <p:cNvPr id="6" name="object 6"/>
            <p:cNvSpPr/>
            <p:nvPr/>
          </p:nvSpPr>
          <p:spPr>
            <a:xfrm>
              <a:off x="8157972" y="2455164"/>
              <a:ext cx="1816735" cy="368935"/>
            </a:xfrm>
            <a:custGeom>
              <a:avLst/>
              <a:gdLst/>
              <a:ahLst/>
              <a:cxnLst/>
              <a:rect l="l" t="t" r="r" b="b"/>
              <a:pathLst>
                <a:path w="1816734" h="368935">
                  <a:moveTo>
                    <a:pt x="1755139" y="0"/>
                  </a:moveTo>
                  <a:lnTo>
                    <a:pt x="61468" y="0"/>
                  </a:lnTo>
                  <a:lnTo>
                    <a:pt x="37558" y="4835"/>
                  </a:lnTo>
                  <a:lnTo>
                    <a:pt x="18018" y="18018"/>
                  </a:lnTo>
                  <a:lnTo>
                    <a:pt x="4835" y="37558"/>
                  </a:lnTo>
                  <a:lnTo>
                    <a:pt x="0" y="61468"/>
                  </a:lnTo>
                  <a:lnTo>
                    <a:pt x="0" y="307339"/>
                  </a:lnTo>
                  <a:lnTo>
                    <a:pt x="4835" y="331249"/>
                  </a:lnTo>
                  <a:lnTo>
                    <a:pt x="18018" y="350789"/>
                  </a:lnTo>
                  <a:lnTo>
                    <a:pt x="37558" y="363972"/>
                  </a:lnTo>
                  <a:lnTo>
                    <a:pt x="61468" y="368808"/>
                  </a:lnTo>
                  <a:lnTo>
                    <a:pt x="1755139" y="368808"/>
                  </a:lnTo>
                  <a:lnTo>
                    <a:pt x="1779049" y="363972"/>
                  </a:lnTo>
                  <a:lnTo>
                    <a:pt x="1798589" y="350789"/>
                  </a:lnTo>
                  <a:lnTo>
                    <a:pt x="1811772" y="331249"/>
                  </a:lnTo>
                  <a:lnTo>
                    <a:pt x="1816607" y="307339"/>
                  </a:lnTo>
                  <a:lnTo>
                    <a:pt x="1816607" y="61468"/>
                  </a:lnTo>
                  <a:lnTo>
                    <a:pt x="1811772" y="37558"/>
                  </a:lnTo>
                  <a:lnTo>
                    <a:pt x="1798589" y="18018"/>
                  </a:lnTo>
                  <a:lnTo>
                    <a:pt x="1779049" y="4835"/>
                  </a:lnTo>
                  <a:lnTo>
                    <a:pt x="1755139" y="0"/>
                  </a:lnTo>
                  <a:close/>
                </a:path>
              </a:pathLst>
            </a:custGeom>
            <a:solidFill>
              <a:srgbClr val="B71E42"/>
            </a:solidFill>
          </p:spPr>
          <p:txBody>
            <a:bodyPr wrap="square" lIns="0" tIns="0" rIns="0" bIns="0" rtlCol="0"/>
            <a:lstStyle/>
            <a:p>
              <a:endParaRPr/>
            </a:p>
          </p:txBody>
        </p:sp>
        <p:sp>
          <p:nvSpPr>
            <p:cNvPr id="7" name="object 7"/>
            <p:cNvSpPr/>
            <p:nvPr/>
          </p:nvSpPr>
          <p:spPr>
            <a:xfrm>
              <a:off x="8157972" y="2455164"/>
              <a:ext cx="1816735" cy="368935"/>
            </a:xfrm>
            <a:custGeom>
              <a:avLst/>
              <a:gdLst/>
              <a:ahLst/>
              <a:cxnLst/>
              <a:rect l="l" t="t" r="r" b="b"/>
              <a:pathLst>
                <a:path w="1816734" h="368935">
                  <a:moveTo>
                    <a:pt x="0" y="61468"/>
                  </a:moveTo>
                  <a:lnTo>
                    <a:pt x="4835" y="37558"/>
                  </a:lnTo>
                  <a:lnTo>
                    <a:pt x="18018" y="18018"/>
                  </a:lnTo>
                  <a:lnTo>
                    <a:pt x="37558" y="4835"/>
                  </a:lnTo>
                  <a:lnTo>
                    <a:pt x="61468" y="0"/>
                  </a:lnTo>
                  <a:lnTo>
                    <a:pt x="1755139" y="0"/>
                  </a:lnTo>
                  <a:lnTo>
                    <a:pt x="1779049" y="4835"/>
                  </a:lnTo>
                  <a:lnTo>
                    <a:pt x="1798589" y="18018"/>
                  </a:lnTo>
                  <a:lnTo>
                    <a:pt x="1811772" y="37558"/>
                  </a:lnTo>
                  <a:lnTo>
                    <a:pt x="1816607" y="61468"/>
                  </a:lnTo>
                  <a:lnTo>
                    <a:pt x="1816607" y="307339"/>
                  </a:lnTo>
                  <a:lnTo>
                    <a:pt x="1811772" y="331249"/>
                  </a:lnTo>
                  <a:lnTo>
                    <a:pt x="1798589" y="350789"/>
                  </a:lnTo>
                  <a:lnTo>
                    <a:pt x="1779049" y="363972"/>
                  </a:lnTo>
                  <a:lnTo>
                    <a:pt x="1755139" y="368808"/>
                  </a:lnTo>
                  <a:lnTo>
                    <a:pt x="61468" y="368808"/>
                  </a:lnTo>
                  <a:lnTo>
                    <a:pt x="37558" y="363972"/>
                  </a:lnTo>
                  <a:lnTo>
                    <a:pt x="18018" y="350789"/>
                  </a:lnTo>
                  <a:lnTo>
                    <a:pt x="4835" y="331249"/>
                  </a:lnTo>
                  <a:lnTo>
                    <a:pt x="0" y="307339"/>
                  </a:lnTo>
                  <a:lnTo>
                    <a:pt x="0" y="61468"/>
                  </a:lnTo>
                  <a:close/>
                </a:path>
              </a:pathLst>
            </a:custGeom>
            <a:ln w="15239">
              <a:solidFill>
                <a:srgbClr val="85122D"/>
              </a:solidFill>
            </a:ln>
          </p:spPr>
          <p:txBody>
            <a:bodyPr wrap="square" lIns="0" tIns="0" rIns="0" bIns="0" rtlCol="0"/>
            <a:lstStyle/>
            <a:p>
              <a:endParaRPr/>
            </a:p>
          </p:txBody>
        </p:sp>
      </p:grpSp>
      <p:grpSp>
        <p:nvGrpSpPr>
          <p:cNvPr id="8" name="object 8"/>
          <p:cNvGrpSpPr/>
          <p:nvPr/>
        </p:nvGrpSpPr>
        <p:grpSpPr>
          <a:xfrm>
            <a:off x="1505711" y="3906011"/>
            <a:ext cx="1256030" cy="737870"/>
            <a:chOff x="1505711" y="3906011"/>
            <a:chExt cx="1256030" cy="737870"/>
          </a:xfrm>
        </p:grpSpPr>
        <p:sp>
          <p:nvSpPr>
            <p:cNvPr id="9" name="object 9"/>
            <p:cNvSpPr/>
            <p:nvPr/>
          </p:nvSpPr>
          <p:spPr>
            <a:xfrm>
              <a:off x="1513331" y="3913631"/>
              <a:ext cx="1240790" cy="722630"/>
            </a:xfrm>
            <a:custGeom>
              <a:avLst/>
              <a:gdLst/>
              <a:ahLst/>
              <a:cxnLst/>
              <a:rect l="l" t="t" r="r" b="b"/>
              <a:pathLst>
                <a:path w="1240789" h="722629">
                  <a:moveTo>
                    <a:pt x="1120140" y="0"/>
                  </a:moveTo>
                  <a:lnTo>
                    <a:pt x="120395" y="0"/>
                  </a:lnTo>
                  <a:lnTo>
                    <a:pt x="73509" y="9453"/>
                  </a:lnTo>
                  <a:lnTo>
                    <a:pt x="35242" y="35242"/>
                  </a:lnTo>
                  <a:lnTo>
                    <a:pt x="9453" y="73509"/>
                  </a:lnTo>
                  <a:lnTo>
                    <a:pt x="0" y="120396"/>
                  </a:lnTo>
                  <a:lnTo>
                    <a:pt x="0" y="601980"/>
                  </a:lnTo>
                  <a:lnTo>
                    <a:pt x="9453" y="648866"/>
                  </a:lnTo>
                  <a:lnTo>
                    <a:pt x="35242" y="687133"/>
                  </a:lnTo>
                  <a:lnTo>
                    <a:pt x="73509" y="712922"/>
                  </a:lnTo>
                  <a:lnTo>
                    <a:pt x="120395" y="722376"/>
                  </a:lnTo>
                  <a:lnTo>
                    <a:pt x="1120140" y="722376"/>
                  </a:lnTo>
                  <a:lnTo>
                    <a:pt x="1167026" y="712922"/>
                  </a:lnTo>
                  <a:lnTo>
                    <a:pt x="1205293" y="687133"/>
                  </a:lnTo>
                  <a:lnTo>
                    <a:pt x="1231082" y="648866"/>
                  </a:lnTo>
                  <a:lnTo>
                    <a:pt x="1240536" y="601980"/>
                  </a:lnTo>
                  <a:lnTo>
                    <a:pt x="1240536" y="120396"/>
                  </a:lnTo>
                  <a:lnTo>
                    <a:pt x="1231082" y="73509"/>
                  </a:lnTo>
                  <a:lnTo>
                    <a:pt x="1205293" y="35242"/>
                  </a:lnTo>
                  <a:lnTo>
                    <a:pt x="1167026" y="9453"/>
                  </a:lnTo>
                  <a:lnTo>
                    <a:pt x="1120140" y="0"/>
                  </a:lnTo>
                  <a:close/>
                </a:path>
              </a:pathLst>
            </a:custGeom>
            <a:solidFill>
              <a:srgbClr val="B71E42"/>
            </a:solidFill>
          </p:spPr>
          <p:txBody>
            <a:bodyPr wrap="square" lIns="0" tIns="0" rIns="0" bIns="0" rtlCol="0"/>
            <a:lstStyle/>
            <a:p>
              <a:endParaRPr/>
            </a:p>
          </p:txBody>
        </p:sp>
        <p:sp>
          <p:nvSpPr>
            <p:cNvPr id="10" name="object 10"/>
            <p:cNvSpPr/>
            <p:nvPr/>
          </p:nvSpPr>
          <p:spPr>
            <a:xfrm>
              <a:off x="1513331" y="3913631"/>
              <a:ext cx="1240790" cy="722630"/>
            </a:xfrm>
            <a:custGeom>
              <a:avLst/>
              <a:gdLst/>
              <a:ahLst/>
              <a:cxnLst/>
              <a:rect l="l" t="t" r="r" b="b"/>
              <a:pathLst>
                <a:path w="1240789" h="722629">
                  <a:moveTo>
                    <a:pt x="0" y="120396"/>
                  </a:moveTo>
                  <a:lnTo>
                    <a:pt x="9453" y="73509"/>
                  </a:lnTo>
                  <a:lnTo>
                    <a:pt x="35242" y="35242"/>
                  </a:lnTo>
                  <a:lnTo>
                    <a:pt x="73509" y="9453"/>
                  </a:lnTo>
                  <a:lnTo>
                    <a:pt x="120395" y="0"/>
                  </a:lnTo>
                  <a:lnTo>
                    <a:pt x="1120140" y="0"/>
                  </a:lnTo>
                  <a:lnTo>
                    <a:pt x="1167026" y="9453"/>
                  </a:lnTo>
                  <a:lnTo>
                    <a:pt x="1205293" y="35242"/>
                  </a:lnTo>
                  <a:lnTo>
                    <a:pt x="1231082" y="73509"/>
                  </a:lnTo>
                  <a:lnTo>
                    <a:pt x="1240536" y="120396"/>
                  </a:lnTo>
                  <a:lnTo>
                    <a:pt x="1240536" y="601980"/>
                  </a:lnTo>
                  <a:lnTo>
                    <a:pt x="1231082" y="648866"/>
                  </a:lnTo>
                  <a:lnTo>
                    <a:pt x="1205293" y="687133"/>
                  </a:lnTo>
                  <a:lnTo>
                    <a:pt x="1167026" y="712922"/>
                  </a:lnTo>
                  <a:lnTo>
                    <a:pt x="1120140" y="722376"/>
                  </a:lnTo>
                  <a:lnTo>
                    <a:pt x="120395" y="722376"/>
                  </a:lnTo>
                  <a:lnTo>
                    <a:pt x="73509" y="712922"/>
                  </a:lnTo>
                  <a:lnTo>
                    <a:pt x="35242" y="687133"/>
                  </a:lnTo>
                  <a:lnTo>
                    <a:pt x="9453" y="648866"/>
                  </a:lnTo>
                  <a:lnTo>
                    <a:pt x="0" y="601980"/>
                  </a:lnTo>
                  <a:lnTo>
                    <a:pt x="0" y="120396"/>
                  </a:lnTo>
                  <a:close/>
                </a:path>
              </a:pathLst>
            </a:custGeom>
            <a:ln w="15240">
              <a:solidFill>
                <a:srgbClr val="85122D"/>
              </a:solidFill>
            </a:ln>
          </p:spPr>
          <p:txBody>
            <a:bodyPr wrap="square" lIns="0" tIns="0" rIns="0" bIns="0" rtlCol="0"/>
            <a:lstStyle/>
            <a:p>
              <a:endParaRPr/>
            </a:p>
          </p:txBody>
        </p:sp>
      </p:grpSp>
      <p:grpSp>
        <p:nvGrpSpPr>
          <p:cNvPr id="14" name="object 14"/>
          <p:cNvGrpSpPr/>
          <p:nvPr/>
        </p:nvGrpSpPr>
        <p:grpSpPr>
          <a:xfrm>
            <a:off x="6099142" y="631189"/>
            <a:ext cx="1495425" cy="472440"/>
            <a:chOff x="4419600" y="449580"/>
            <a:chExt cx="1495425" cy="472440"/>
          </a:xfrm>
        </p:grpSpPr>
        <p:sp>
          <p:nvSpPr>
            <p:cNvPr id="15" name="object 15"/>
            <p:cNvSpPr/>
            <p:nvPr/>
          </p:nvSpPr>
          <p:spPr>
            <a:xfrm>
              <a:off x="4427220" y="457200"/>
              <a:ext cx="1480185" cy="457200"/>
            </a:xfrm>
            <a:custGeom>
              <a:avLst/>
              <a:gdLst/>
              <a:ahLst/>
              <a:cxnLst/>
              <a:rect l="l" t="t" r="r" b="b"/>
              <a:pathLst>
                <a:path w="1480185" h="457200">
                  <a:moveTo>
                    <a:pt x="1403603" y="0"/>
                  </a:moveTo>
                  <a:lnTo>
                    <a:pt x="76200" y="0"/>
                  </a:lnTo>
                  <a:lnTo>
                    <a:pt x="46559" y="5994"/>
                  </a:lnTo>
                  <a:lnTo>
                    <a:pt x="22336" y="22336"/>
                  </a:lnTo>
                  <a:lnTo>
                    <a:pt x="5994" y="46559"/>
                  </a:lnTo>
                  <a:lnTo>
                    <a:pt x="0" y="76200"/>
                  </a:lnTo>
                  <a:lnTo>
                    <a:pt x="0" y="381000"/>
                  </a:lnTo>
                  <a:lnTo>
                    <a:pt x="5994" y="410640"/>
                  </a:lnTo>
                  <a:lnTo>
                    <a:pt x="22336" y="434863"/>
                  </a:lnTo>
                  <a:lnTo>
                    <a:pt x="46559" y="451205"/>
                  </a:lnTo>
                  <a:lnTo>
                    <a:pt x="76200" y="457200"/>
                  </a:lnTo>
                  <a:lnTo>
                    <a:pt x="1403603" y="457200"/>
                  </a:lnTo>
                  <a:lnTo>
                    <a:pt x="1433244" y="451205"/>
                  </a:lnTo>
                  <a:lnTo>
                    <a:pt x="1457467" y="434863"/>
                  </a:lnTo>
                  <a:lnTo>
                    <a:pt x="1473809" y="410640"/>
                  </a:lnTo>
                  <a:lnTo>
                    <a:pt x="1479803" y="381000"/>
                  </a:lnTo>
                  <a:lnTo>
                    <a:pt x="1479803" y="76200"/>
                  </a:lnTo>
                  <a:lnTo>
                    <a:pt x="1473809" y="46559"/>
                  </a:lnTo>
                  <a:lnTo>
                    <a:pt x="1457467" y="22336"/>
                  </a:lnTo>
                  <a:lnTo>
                    <a:pt x="1433244" y="5994"/>
                  </a:lnTo>
                  <a:lnTo>
                    <a:pt x="1403603" y="0"/>
                  </a:lnTo>
                  <a:close/>
                </a:path>
              </a:pathLst>
            </a:custGeom>
            <a:solidFill>
              <a:srgbClr val="B71E42"/>
            </a:solidFill>
          </p:spPr>
          <p:txBody>
            <a:bodyPr wrap="square" lIns="0" tIns="0" rIns="0" bIns="0" rtlCol="0"/>
            <a:lstStyle/>
            <a:p>
              <a:endParaRPr/>
            </a:p>
          </p:txBody>
        </p:sp>
        <p:sp>
          <p:nvSpPr>
            <p:cNvPr id="16" name="object 16"/>
            <p:cNvSpPr/>
            <p:nvPr/>
          </p:nvSpPr>
          <p:spPr>
            <a:xfrm>
              <a:off x="4427220" y="457200"/>
              <a:ext cx="1480185" cy="457200"/>
            </a:xfrm>
            <a:custGeom>
              <a:avLst/>
              <a:gdLst/>
              <a:ahLst/>
              <a:cxnLst/>
              <a:rect l="l" t="t" r="r" b="b"/>
              <a:pathLst>
                <a:path w="1480185" h="457200">
                  <a:moveTo>
                    <a:pt x="0" y="76200"/>
                  </a:moveTo>
                  <a:lnTo>
                    <a:pt x="5994" y="46559"/>
                  </a:lnTo>
                  <a:lnTo>
                    <a:pt x="22336" y="22336"/>
                  </a:lnTo>
                  <a:lnTo>
                    <a:pt x="46559" y="5994"/>
                  </a:lnTo>
                  <a:lnTo>
                    <a:pt x="76200" y="0"/>
                  </a:lnTo>
                  <a:lnTo>
                    <a:pt x="1403603" y="0"/>
                  </a:lnTo>
                  <a:lnTo>
                    <a:pt x="1433244" y="5994"/>
                  </a:lnTo>
                  <a:lnTo>
                    <a:pt x="1457467" y="22336"/>
                  </a:lnTo>
                  <a:lnTo>
                    <a:pt x="1473809" y="46559"/>
                  </a:lnTo>
                  <a:lnTo>
                    <a:pt x="1479803" y="76200"/>
                  </a:lnTo>
                  <a:lnTo>
                    <a:pt x="1479803" y="381000"/>
                  </a:lnTo>
                  <a:lnTo>
                    <a:pt x="1473809" y="410640"/>
                  </a:lnTo>
                  <a:lnTo>
                    <a:pt x="1457467" y="434863"/>
                  </a:lnTo>
                  <a:lnTo>
                    <a:pt x="1433244" y="451205"/>
                  </a:lnTo>
                  <a:lnTo>
                    <a:pt x="1403603" y="457200"/>
                  </a:lnTo>
                  <a:lnTo>
                    <a:pt x="76200" y="457200"/>
                  </a:lnTo>
                  <a:lnTo>
                    <a:pt x="46559" y="451205"/>
                  </a:lnTo>
                  <a:lnTo>
                    <a:pt x="22336" y="434863"/>
                  </a:lnTo>
                  <a:lnTo>
                    <a:pt x="5994" y="410640"/>
                  </a:lnTo>
                  <a:lnTo>
                    <a:pt x="0" y="381000"/>
                  </a:lnTo>
                  <a:lnTo>
                    <a:pt x="0" y="76200"/>
                  </a:lnTo>
                  <a:close/>
                </a:path>
              </a:pathLst>
            </a:custGeom>
            <a:ln w="15240">
              <a:solidFill>
                <a:srgbClr val="85122D"/>
              </a:solidFill>
            </a:ln>
          </p:spPr>
          <p:txBody>
            <a:bodyPr wrap="square" lIns="0" tIns="0" rIns="0" bIns="0" rtlCol="0"/>
            <a:lstStyle/>
            <a:p>
              <a:endParaRPr/>
            </a:p>
          </p:txBody>
        </p:sp>
      </p:grpSp>
      <p:grpSp>
        <p:nvGrpSpPr>
          <p:cNvPr id="17" name="object 17"/>
          <p:cNvGrpSpPr/>
          <p:nvPr/>
        </p:nvGrpSpPr>
        <p:grpSpPr>
          <a:xfrm>
            <a:off x="1100327" y="1972055"/>
            <a:ext cx="1697989" cy="615950"/>
            <a:chOff x="1100327" y="1972055"/>
            <a:chExt cx="1697989" cy="615950"/>
          </a:xfrm>
        </p:grpSpPr>
        <p:sp>
          <p:nvSpPr>
            <p:cNvPr id="18" name="object 18"/>
            <p:cNvSpPr/>
            <p:nvPr/>
          </p:nvSpPr>
          <p:spPr>
            <a:xfrm>
              <a:off x="1107947" y="1979675"/>
              <a:ext cx="1682750" cy="600710"/>
            </a:xfrm>
            <a:custGeom>
              <a:avLst/>
              <a:gdLst/>
              <a:ahLst/>
              <a:cxnLst/>
              <a:rect l="l" t="t" r="r" b="b"/>
              <a:pathLst>
                <a:path w="1682750" h="600710">
                  <a:moveTo>
                    <a:pt x="1582420" y="0"/>
                  </a:moveTo>
                  <a:lnTo>
                    <a:pt x="100076" y="0"/>
                  </a:lnTo>
                  <a:lnTo>
                    <a:pt x="61121" y="7868"/>
                  </a:lnTo>
                  <a:lnTo>
                    <a:pt x="29311" y="29321"/>
                  </a:lnTo>
                  <a:lnTo>
                    <a:pt x="7864" y="61132"/>
                  </a:lnTo>
                  <a:lnTo>
                    <a:pt x="0" y="100075"/>
                  </a:lnTo>
                  <a:lnTo>
                    <a:pt x="0" y="500379"/>
                  </a:lnTo>
                  <a:lnTo>
                    <a:pt x="7864" y="539323"/>
                  </a:lnTo>
                  <a:lnTo>
                    <a:pt x="29311" y="571134"/>
                  </a:lnTo>
                  <a:lnTo>
                    <a:pt x="61121" y="592587"/>
                  </a:lnTo>
                  <a:lnTo>
                    <a:pt x="100076" y="600456"/>
                  </a:lnTo>
                  <a:lnTo>
                    <a:pt x="1582420" y="600456"/>
                  </a:lnTo>
                  <a:lnTo>
                    <a:pt x="1621363" y="592587"/>
                  </a:lnTo>
                  <a:lnTo>
                    <a:pt x="1653174" y="571134"/>
                  </a:lnTo>
                  <a:lnTo>
                    <a:pt x="1674627" y="539323"/>
                  </a:lnTo>
                  <a:lnTo>
                    <a:pt x="1682496" y="500379"/>
                  </a:lnTo>
                  <a:lnTo>
                    <a:pt x="1682496" y="100075"/>
                  </a:lnTo>
                  <a:lnTo>
                    <a:pt x="1674627" y="61132"/>
                  </a:lnTo>
                  <a:lnTo>
                    <a:pt x="1653174" y="29321"/>
                  </a:lnTo>
                  <a:lnTo>
                    <a:pt x="1621363" y="7868"/>
                  </a:lnTo>
                  <a:lnTo>
                    <a:pt x="1582420" y="0"/>
                  </a:lnTo>
                  <a:close/>
                </a:path>
              </a:pathLst>
            </a:custGeom>
            <a:solidFill>
              <a:srgbClr val="B71E42"/>
            </a:solidFill>
          </p:spPr>
          <p:txBody>
            <a:bodyPr wrap="square" lIns="0" tIns="0" rIns="0" bIns="0" rtlCol="0"/>
            <a:lstStyle/>
            <a:p>
              <a:endParaRPr/>
            </a:p>
          </p:txBody>
        </p:sp>
        <p:sp>
          <p:nvSpPr>
            <p:cNvPr id="19" name="object 19"/>
            <p:cNvSpPr/>
            <p:nvPr/>
          </p:nvSpPr>
          <p:spPr>
            <a:xfrm>
              <a:off x="1107947" y="1979675"/>
              <a:ext cx="1682750" cy="600710"/>
            </a:xfrm>
            <a:custGeom>
              <a:avLst/>
              <a:gdLst/>
              <a:ahLst/>
              <a:cxnLst/>
              <a:rect l="l" t="t" r="r" b="b"/>
              <a:pathLst>
                <a:path w="1682750" h="600710">
                  <a:moveTo>
                    <a:pt x="0" y="100075"/>
                  </a:moveTo>
                  <a:lnTo>
                    <a:pt x="7864" y="61132"/>
                  </a:lnTo>
                  <a:lnTo>
                    <a:pt x="29311" y="29321"/>
                  </a:lnTo>
                  <a:lnTo>
                    <a:pt x="61121" y="7868"/>
                  </a:lnTo>
                  <a:lnTo>
                    <a:pt x="100076" y="0"/>
                  </a:lnTo>
                  <a:lnTo>
                    <a:pt x="1582420" y="0"/>
                  </a:lnTo>
                  <a:lnTo>
                    <a:pt x="1621363" y="7868"/>
                  </a:lnTo>
                  <a:lnTo>
                    <a:pt x="1653174" y="29321"/>
                  </a:lnTo>
                  <a:lnTo>
                    <a:pt x="1674627" y="61132"/>
                  </a:lnTo>
                  <a:lnTo>
                    <a:pt x="1682496" y="100075"/>
                  </a:lnTo>
                  <a:lnTo>
                    <a:pt x="1682496" y="500379"/>
                  </a:lnTo>
                  <a:lnTo>
                    <a:pt x="1674627" y="539323"/>
                  </a:lnTo>
                  <a:lnTo>
                    <a:pt x="1653174" y="571134"/>
                  </a:lnTo>
                  <a:lnTo>
                    <a:pt x="1621363" y="592587"/>
                  </a:lnTo>
                  <a:lnTo>
                    <a:pt x="1582420" y="600456"/>
                  </a:lnTo>
                  <a:lnTo>
                    <a:pt x="100076" y="600456"/>
                  </a:lnTo>
                  <a:lnTo>
                    <a:pt x="61121" y="592587"/>
                  </a:lnTo>
                  <a:lnTo>
                    <a:pt x="29311" y="571134"/>
                  </a:lnTo>
                  <a:lnTo>
                    <a:pt x="7864" y="539323"/>
                  </a:lnTo>
                  <a:lnTo>
                    <a:pt x="0" y="500379"/>
                  </a:lnTo>
                  <a:lnTo>
                    <a:pt x="0" y="100075"/>
                  </a:lnTo>
                  <a:close/>
                </a:path>
              </a:pathLst>
            </a:custGeom>
            <a:ln w="15240">
              <a:solidFill>
                <a:srgbClr val="85122D"/>
              </a:solidFill>
            </a:ln>
          </p:spPr>
          <p:txBody>
            <a:bodyPr wrap="square" lIns="0" tIns="0" rIns="0" bIns="0" rtlCol="0"/>
            <a:lstStyle/>
            <a:p>
              <a:endParaRPr/>
            </a:p>
          </p:txBody>
        </p:sp>
      </p:grpSp>
      <p:pic>
        <p:nvPicPr>
          <p:cNvPr id="20" name="object 20"/>
          <p:cNvPicPr/>
          <p:nvPr/>
        </p:nvPicPr>
        <p:blipFill>
          <a:blip r:embed="rId2" cstate="print"/>
          <a:stretch>
            <a:fillRect/>
          </a:stretch>
        </p:blipFill>
        <p:spPr>
          <a:xfrm>
            <a:off x="4404359" y="2587751"/>
            <a:ext cx="3005328" cy="3182112"/>
          </a:xfrm>
          <a:prstGeom prst="rect">
            <a:avLst/>
          </a:prstGeom>
        </p:spPr>
      </p:pic>
      <p:sp>
        <p:nvSpPr>
          <p:cNvPr id="22" name="object 22"/>
          <p:cNvSpPr txBox="1"/>
          <p:nvPr/>
        </p:nvSpPr>
        <p:spPr>
          <a:xfrm>
            <a:off x="1442085" y="2109596"/>
            <a:ext cx="883285" cy="299720"/>
          </a:xfrm>
          <a:prstGeom prst="rect">
            <a:avLst/>
          </a:prstGeom>
        </p:spPr>
        <p:txBody>
          <a:bodyPr vert="horz" wrap="square" lIns="0" tIns="12700" rIns="0" bIns="0" rtlCol="0">
            <a:spAutoFit/>
          </a:bodyPr>
          <a:lstStyle/>
          <a:p>
            <a:pPr marL="12700">
              <a:lnSpc>
                <a:spcPct val="100000"/>
              </a:lnSpc>
              <a:spcBef>
                <a:spcPts val="100"/>
              </a:spcBef>
            </a:pPr>
            <a:r>
              <a:rPr sz="1800" u="sng" spc="85" dirty="0">
                <a:solidFill>
                  <a:srgbClr val="F92B5C"/>
                </a:solidFill>
                <a:uFill>
                  <a:solidFill>
                    <a:srgbClr val="F92B5C"/>
                  </a:solidFill>
                </a:uFill>
                <a:latin typeface="Trebuchet MS"/>
                <a:cs typeface="Trebuchet MS"/>
                <a:hlinkClick r:id="rId3" action="ppaction://hlinksldjump"/>
              </a:rPr>
              <a:t>SENDCo</a:t>
            </a:r>
            <a:endParaRPr sz="1800">
              <a:latin typeface="Trebuchet MS"/>
              <a:cs typeface="Trebuchet MS"/>
            </a:endParaRPr>
          </a:p>
        </p:txBody>
      </p:sp>
      <p:sp>
        <p:nvSpPr>
          <p:cNvPr id="23" name="object 23"/>
          <p:cNvSpPr txBox="1"/>
          <p:nvPr/>
        </p:nvSpPr>
        <p:spPr>
          <a:xfrm>
            <a:off x="8168009" y="2479040"/>
            <a:ext cx="1797050" cy="299720"/>
          </a:xfrm>
          <a:prstGeom prst="rect">
            <a:avLst/>
          </a:prstGeom>
        </p:spPr>
        <p:txBody>
          <a:bodyPr vert="horz" wrap="square" lIns="0" tIns="12700" rIns="0" bIns="0" rtlCol="0">
            <a:spAutoFit/>
          </a:bodyPr>
          <a:lstStyle/>
          <a:p>
            <a:pPr marL="201930">
              <a:lnSpc>
                <a:spcPct val="100000"/>
              </a:lnSpc>
              <a:spcBef>
                <a:spcPts val="100"/>
              </a:spcBef>
            </a:pPr>
            <a:r>
              <a:rPr sz="1800" u="sng" spc="-70" dirty="0">
                <a:solidFill>
                  <a:srgbClr val="F92B5C"/>
                </a:solidFill>
                <a:uFill>
                  <a:solidFill>
                    <a:srgbClr val="F92B5C"/>
                  </a:solidFill>
                </a:uFill>
                <a:latin typeface="Trebuchet MS"/>
                <a:cs typeface="Trebuchet MS"/>
                <a:hlinkClick r:id="rId4" action="ppaction://hlinksldjump"/>
              </a:rPr>
              <a:t>Head</a:t>
            </a:r>
            <a:r>
              <a:rPr sz="1800" u="sng" spc="-60" dirty="0">
                <a:solidFill>
                  <a:srgbClr val="F92B5C"/>
                </a:solidFill>
                <a:uFill>
                  <a:solidFill>
                    <a:srgbClr val="F92B5C"/>
                  </a:solidFill>
                </a:uFill>
                <a:latin typeface="Trebuchet MS"/>
                <a:cs typeface="Trebuchet MS"/>
                <a:hlinkClick r:id="rId4" action="ppaction://hlinksldjump"/>
              </a:rPr>
              <a:t> </a:t>
            </a:r>
            <a:r>
              <a:rPr sz="1800" u="sng" spc="-10" dirty="0">
                <a:solidFill>
                  <a:srgbClr val="F92B5C"/>
                </a:solidFill>
                <a:uFill>
                  <a:solidFill>
                    <a:srgbClr val="F92B5C"/>
                  </a:solidFill>
                </a:uFill>
                <a:latin typeface="Trebuchet MS"/>
                <a:cs typeface="Trebuchet MS"/>
                <a:hlinkClick r:id="rId4" action="ppaction://hlinksldjump"/>
              </a:rPr>
              <a:t>teacher</a:t>
            </a:r>
            <a:endParaRPr sz="1800">
              <a:latin typeface="Trebuchet MS"/>
              <a:cs typeface="Trebuchet MS"/>
            </a:endParaRPr>
          </a:p>
        </p:txBody>
      </p:sp>
      <p:sp>
        <p:nvSpPr>
          <p:cNvPr id="24" name="object 24"/>
          <p:cNvSpPr txBox="1"/>
          <p:nvPr/>
        </p:nvSpPr>
        <p:spPr>
          <a:xfrm>
            <a:off x="9058147" y="4019550"/>
            <a:ext cx="1581785" cy="299720"/>
          </a:xfrm>
          <a:prstGeom prst="rect">
            <a:avLst/>
          </a:prstGeom>
        </p:spPr>
        <p:txBody>
          <a:bodyPr vert="horz" wrap="square" lIns="0" tIns="12700" rIns="0" bIns="0" rtlCol="0">
            <a:spAutoFit/>
          </a:bodyPr>
          <a:lstStyle/>
          <a:p>
            <a:pPr marL="12700">
              <a:lnSpc>
                <a:spcPct val="100000"/>
              </a:lnSpc>
              <a:spcBef>
                <a:spcPts val="100"/>
              </a:spcBef>
            </a:pPr>
            <a:r>
              <a:rPr sz="1800" spc="90" dirty="0">
                <a:latin typeface="Trebuchet MS"/>
                <a:cs typeface="Trebuchet MS"/>
                <a:hlinkClick r:id="rId5" action="ppaction://hlinksldjump"/>
              </a:rPr>
              <a:t>SEND</a:t>
            </a:r>
            <a:r>
              <a:rPr sz="1800" spc="-35" dirty="0">
                <a:latin typeface="Trebuchet MS"/>
                <a:cs typeface="Trebuchet MS"/>
                <a:hlinkClick r:id="rId5" action="ppaction://hlinksldjump"/>
              </a:rPr>
              <a:t> </a:t>
            </a:r>
            <a:r>
              <a:rPr sz="1800" spc="-10" dirty="0">
                <a:latin typeface="Trebuchet MS"/>
                <a:cs typeface="Trebuchet MS"/>
                <a:hlinkClick r:id="rId5" action="ppaction://hlinksldjump"/>
              </a:rPr>
              <a:t>Governor</a:t>
            </a:r>
            <a:endParaRPr sz="1800">
              <a:latin typeface="Trebuchet MS"/>
              <a:cs typeface="Trebuchet MS"/>
            </a:endParaRPr>
          </a:p>
        </p:txBody>
      </p:sp>
      <p:sp>
        <p:nvSpPr>
          <p:cNvPr id="25" name="object 25"/>
          <p:cNvSpPr txBox="1"/>
          <p:nvPr/>
        </p:nvSpPr>
        <p:spPr>
          <a:xfrm>
            <a:off x="1634489" y="4014596"/>
            <a:ext cx="792480" cy="574040"/>
          </a:xfrm>
          <a:prstGeom prst="rect">
            <a:avLst/>
          </a:prstGeom>
        </p:spPr>
        <p:txBody>
          <a:bodyPr vert="horz" wrap="square" lIns="0" tIns="12700" rIns="0" bIns="0" rtlCol="0">
            <a:spAutoFit/>
          </a:bodyPr>
          <a:lstStyle/>
          <a:p>
            <a:pPr marL="12700" marR="5080">
              <a:lnSpc>
                <a:spcPct val="100000"/>
              </a:lnSpc>
              <a:spcBef>
                <a:spcPts val="100"/>
              </a:spcBef>
            </a:pPr>
            <a:r>
              <a:rPr sz="1800" spc="-100" dirty="0">
                <a:latin typeface="Trebuchet MS"/>
                <a:cs typeface="Trebuchet MS"/>
                <a:hlinkClick r:id="rId6" action="ppaction://hlinksldjump"/>
              </a:rPr>
              <a:t>External</a:t>
            </a:r>
            <a:r>
              <a:rPr sz="1800" spc="-100" dirty="0">
                <a:latin typeface="Trebuchet MS"/>
                <a:cs typeface="Trebuchet MS"/>
              </a:rPr>
              <a:t> </a:t>
            </a:r>
            <a:r>
              <a:rPr sz="1800" spc="-125" dirty="0">
                <a:latin typeface="Trebuchet MS"/>
                <a:cs typeface="Trebuchet MS"/>
                <a:hlinkClick r:id="rId6" action="ppaction://hlinksldjump"/>
              </a:rPr>
              <a:t>agencies</a:t>
            </a:r>
            <a:endParaRPr sz="1800">
              <a:latin typeface="Trebuchet MS"/>
              <a:cs typeface="Trebuchet MS"/>
            </a:endParaRPr>
          </a:p>
        </p:txBody>
      </p:sp>
      <p:sp>
        <p:nvSpPr>
          <p:cNvPr id="26" name="object 26"/>
          <p:cNvSpPr txBox="1"/>
          <p:nvPr/>
        </p:nvSpPr>
        <p:spPr>
          <a:xfrm>
            <a:off x="6325836" y="717549"/>
            <a:ext cx="1042035" cy="299720"/>
          </a:xfrm>
          <a:prstGeom prst="rect">
            <a:avLst/>
          </a:prstGeom>
        </p:spPr>
        <p:txBody>
          <a:bodyPr vert="horz" wrap="square" lIns="0" tIns="12700" rIns="0" bIns="0" rtlCol="0">
            <a:spAutoFit/>
          </a:bodyPr>
          <a:lstStyle/>
          <a:p>
            <a:pPr marL="12700">
              <a:lnSpc>
                <a:spcPct val="100000"/>
              </a:lnSpc>
              <a:spcBef>
                <a:spcPts val="100"/>
              </a:spcBef>
            </a:pPr>
            <a:r>
              <a:rPr sz="1800" u="sng" spc="-55" dirty="0">
                <a:solidFill>
                  <a:srgbClr val="F92B5C"/>
                </a:solidFill>
                <a:uFill>
                  <a:solidFill>
                    <a:srgbClr val="F92B5C"/>
                  </a:solidFill>
                </a:uFill>
                <a:latin typeface="Trebuchet MS"/>
                <a:cs typeface="Trebuchet MS"/>
                <a:hlinkClick r:id="rId7" action="ppaction://hlinksldjump"/>
              </a:rPr>
              <a:t>Contact</a:t>
            </a:r>
            <a:r>
              <a:rPr sz="1800" u="sng" spc="-70" dirty="0">
                <a:solidFill>
                  <a:srgbClr val="F92B5C"/>
                </a:solidFill>
                <a:uFill>
                  <a:solidFill>
                    <a:srgbClr val="F92B5C"/>
                  </a:solidFill>
                </a:uFill>
                <a:latin typeface="Trebuchet MS"/>
                <a:cs typeface="Trebuchet MS"/>
                <a:hlinkClick r:id="rId7" action="ppaction://hlinksldjump"/>
              </a:rPr>
              <a:t> </a:t>
            </a:r>
            <a:r>
              <a:rPr sz="1800" u="sng" spc="-25" dirty="0">
                <a:solidFill>
                  <a:srgbClr val="F92B5C"/>
                </a:solidFill>
                <a:uFill>
                  <a:solidFill>
                    <a:srgbClr val="F92B5C"/>
                  </a:solidFill>
                </a:uFill>
                <a:latin typeface="Trebuchet MS"/>
                <a:cs typeface="Trebuchet MS"/>
                <a:hlinkClick r:id="rId7" action="ppaction://hlinksldjump"/>
              </a:rPr>
              <a:t>us</a:t>
            </a:r>
            <a:endParaRPr sz="1800" dirty="0">
              <a:latin typeface="Trebuchet MS"/>
              <a:cs typeface="Trebuchet MS"/>
            </a:endParaRPr>
          </a:p>
        </p:txBody>
      </p:sp>
      <p:pic>
        <p:nvPicPr>
          <p:cNvPr id="27" name="object 27"/>
          <p:cNvPicPr/>
          <p:nvPr/>
        </p:nvPicPr>
        <p:blipFill>
          <a:blip r:embed="rId8" cstate="print"/>
          <a:stretch>
            <a:fillRect/>
          </a:stretch>
        </p:blipFill>
        <p:spPr>
          <a:xfrm>
            <a:off x="10869168" y="5943599"/>
            <a:ext cx="914400" cy="914398"/>
          </a:xfrm>
          <a:prstGeom prst="rect">
            <a:avLst/>
          </a:prstGeom>
        </p:spPr>
      </p:pic>
      <p:pic>
        <p:nvPicPr>
          <p:cNvPr id="28" name="object 28">
            <a:hlinkClick r:id="rId9" action="ppaction://hlinksldjump"/>
          </p:cNvPr>
          <p:cNvPicPr/>
          <p:nvPr/>
        </p:nvPicPr>
        <p:blipFill>
          <a:blip r:embed="rId10" cstate="print"/>
          <a:stretch>
            <a:fillRect/>
          </a:stretch>
        </p:blipFill>
        <p:spPr>
          <a:xfrm>
            <a:off x="193547" y="5769864"/>
            <a:ext cx="914400" cy="9144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728472" y="3323844"/>
            <a:ext cx="2905125" cy="1623060"/>
            <a:chOff x="728472" y="3323844"/>
            <a:chExt cx="2905125" cy="1623060"/>
          </a:xfrm>
        </p:grpSpPr>
        <p:sp>
          <p:nvSpPr>
            <p:cNvPr id="3" name="object 3"/>
            <p:cNvSpPr/>
            <p:nvPr/>
          </p:nvSpPr>
          <p:spPr>
            <a:xfrm>
              <a:off x="736092" y="3331464"/>
              <a:ext cx="2889885" cy="1607820"/>
            </a:xfrm>
            <a:custGeom>
              <a:avLst/>
              <a:gdLst/>
              <a:ahLst/>
              <a:cxnLst/>
              <a:rect l="l" t="t" r="r" b="b"/>
              <a:pathLst>
                <a:path w="2889885" h="1607820">
                  <a:moveTo>
                    <a:pt x="2621534" y="0"/>
                  </a:moveTo>
                  <a:lnTo>
                    <a:pt x="267970" y="0"/>
                  </a:lnTo>
                  <a:lnTo>
                    <a:pt x="219802" y="4318"/>
                  </a:lnTo>
                  <a:lnTo>
                    <a:pt x="174467" y="16769"/>
                  </a:lnTo>
                  <a:lnTo>
                    <a:pt x="132721" y="36594"/>
                  </a:lnTo>
                  <a:lnTo>
                    <a:pt x="95321" y="63036"/>
                  </a:lnTo>
                  <a:lnTo>
                    <a:pt x="63024" y="95337"/>
                  </a:lnTo>
                  <a:lnTo>
                    <a:pt x="36586" y="132738"/>
                  </a:lnTo>
                  <a:lnTo>
                    <a:pt x="16765" y="174483"/>
                  </a:lnTo>
                  <a:lnTo>
                    <a:pt x="4317" y="219812"/>
                  </a:lnTo>
                  <a:lnTo>
                    <a:pt x="0" y="267970"/>
                  </a:lnTo>
                  <a:lnTo>
                    <a:pt x="0" y="1339850"/>
                  </a:lnTo>
                  <a:lnTo>
                    <a:pt x="4317" y="1388007"/>
                  </a:lnTo>
                  <a:lnTo>
                    <a:pt x="16765" y="1433336"/>
                  </a:lnTo>
                  <a:lnTo>
                    <a:pt x="36586" y="1475081"/>
                  </a:lnTo>
                  <a:lnTo>
                    <a:pt x="63024" y="1512482"/>
                  </a:lnTo>
                  <a:lnTo>
                    <a:pt x="95321" y="1544783"/>
                  </a:lnTo>
                  <a:lnTo>
                    <a:pt x="132721" y="1571225"/>
                  </a:lnTo>
                  <a:lnTo>
                    <a:pt x="174467" y="1591050"/>
                  </a:lnTo>
                  <a:lnTo>
                    <a:pt x="219802" y="1603501"/>
                  </a:lnTo>
                  <a:lnTo>
                    <a:pt x="267970" y="1607820"/>
                  </a:lnTo>
                  <a:lnTo>
                    <a:pt x="2621534" y="1607820"/>
                  </a:lnTo>
                  <a:lnTo>
                    <a:pt x="2669691" y="1603501"/>
                  </a:lnTo>
                  <a:lnTo>
                    <a:pt x="2715020" y="1591050"/>
                  </a:lnTo>
                  <a:lnTo>
                    <a:pt x="2756765" y="1571225"/>
                  </a:lnTo>
                  <a:lnTo>
                    <a:pt x="2794166" y="1544783"/>
                  </a:lnTo>
                  <a:lnTo>
                    <a:pt x="2826467" y="1512482"/>
                  </a:lnTo>
                  <a:lnTo>
                    <a:pt x="2852909" y="1475081"/>
                  </a:lnTo>
                  <a:lnTo>
                    <a:pt x="2872734" y="1433336"/>
                  </a:lnTo>
                  <a:lnTo>
                    <a:pt x="2885185" y="1388007"/>
                  </a:lnTo>
                  <a:lnTo>
                    <a:pt x="2889504" y="1339850"/>
                  </a:lnTo>
                  <a:lnTo>
                    <a:pt x="2889504" y="267970"/>
                  </a:lnTo>
                  <a:lnTo>
                    <a:pt x="2885185" y="219812"/>
                  </a:lnTo>
                  <a:lnTo>
                    <a:pt x="2872734" y="174483"/>
                  </a:lnTo>
                  <a:lnTo>
                    <a:pt x="2852909" y="132738"/>
                  </a:lnTo>
                  <a:lnTo>
                    <a:pt x="2826467" y="95337"/>
                  </a:lnTo>
                  <a:lnTo>
                    <a:pt x="2794166" y="63036"/>
                  </a:lnTo>
                  <a:lnTo>
                    <a:pt x="2756765" y="36594"/>
                  </a:lnTo>
                  <a:lnTo>
                    <a:pt x="2715020" y="16769"/>
                  </a:lnTo>
                  <a:lnTo>
                    <a:pt x="2669691" y="4318"/>
                  </a:lnTo>
                  <a:lnTo>
                    <a:pt x="2621534" y="0"/>
                  </a:lnTo>
                  <a:close/>
                </a:path>
              </a:pathLst>
            </a:custGeom>
            <a:solidFill>
              <a:srgbClr val="B71E42"/>
            </a:solidFill>
          </p:spPr>
          <p:txBody>
            <a:bodyPr wrap="square" lIns="0" tIns="0" rIns="0" bIns="0" rtlCol="0"/>
            <a:lstStyle/>
            <a:p>
              <a:endParaRPr/>
            </a:p>
          </p:txBody>
        </p:sp>
        <p:sp>
          <p:nvSpPr>
            <p:cNvPr id="4" name="object 4"/>
            <p:cNvSpPr/>
            <p:nvPr/>
          </p:nvSpPr>
          <p:spPr>
            <a:xfrm>
              <a:off x="736092" y="3331464"/>
              <a:ext cx="2889885" cy="1607820"/>
            </a:xfrm>
            <a:custGeom>
              <a:avLst/>
              <a:gdLst/>
              <a:ahLst/>
              <a:cxnLst/>
              <a:rect l="l" t="t" r="r" b="b"/>
              <a:pathLst>
                <a:path w="2889885" h="1607820">
                  <a:moveTo>
                    <a:pt x="0" y="267970"/>
                  </a:moveTo>
                  <a:lnTo>
                    <a:pt x="4317" y="219812"/>
                  </a:lnTo>
                  <a:lnTo>
                    <a:pt x="16765" y="174483"/>
                  </a:lnTo>
                  <a:lnTo>
                    <a:pt x="36586" y="132738"/>
                  </a:lnTo>
                  <a:lnTo>
                    <a:pt x="63024" y="95337"/>
                  </a:lnTo>
                  <a:lnTo>
                    <a:pt x="95321" y="63036"/>
                  </a:lnTo>
                  <a:lnTo>
                    <a:pt x="132721" y="36594"/>
                  </a:lnTo>
                  <a:lnTo>
                    <a:pt x="174467" y="16769"/>
                  </a:lnTo>
                  <a:lnTo>
                    <a:pt x="219802" y="4318"/>
                  </a:lnTo>
                  <a:lnTo>
                    <a:pt x="267970" y="0"/>
                  </a:lnTo>
                  <a:lnTo>
                    <a:pt x="2621534" y="0"/>
                  </a:lnTo>
                  <a:lnTo>
                    <a:pt x="2669691" y="4318"/>
                  </a:lnTo>
                  <a:lnTo>
                    <a:pt x="2715020" y="16769"/>
                  </a:lnTo>
                  <a:lnTo>
                    <a:pt x="2756765" y="36594"/>
                  </a:lnTo>
                  <a:lnTo>
                    <a:pt x="2794166" y="63036"/>
                  </a:lnTo>
                  <a:lnTo>
                    <a:pt x="2826467" y="95337"/>
                  </a:lnTo>
                  <a:lnTo>
                    <a:pt x="2852909" y="132738"/>
                  </a:lnTo>
                  <a:lnTo>
                    <a:pt x="2872734" y="174483"/>
                  </a:lnTo>
                  <a:lnTo>
                    <a:pt x="2885185" y="219812"/>
                  </a:lnTo>
                  <a:lnTo>
                    <a:pt x="2889504" y="267970"/>
                  </a:lnTo>
                  <a:lnTo>
                    <a:pt x="2889504" y="1339850"/>
                  </a:lnTo>
                  <a:lnTo>
                    <a:pt x="2885185" y="1388007"/>
                  </a:lnTo>
                  <a:lnTo>
                    <a:pt x="2872734" y="1433336"/>
                  </a:lnTo>
                  <a:lnTo>
                    <a:pt x="2852909" y="1475081"/>
                  </a:lnTo>
                  <a:lnTo>
                    <a:pt x="2826467" y="1512482"/>
                  </a:lnTo>
                  <a:lnTo>
                    <a:pt x="2794166" y="1544783"/>
                  </a:lnTo>
                  <a:lnTo>
                    <a:pt x="2756765" y="1571225"/>
                  </a:lnTo>
                  <a:lnTo>
                    <a:pt x="2715020" y="1591050"/>
                  </a:lnTo>
                  <a:lnTo>
                    <a:pt x="2669691" y="1603501"/>
                  </a:lnTo>
                  <a:lnTo>
                    <a:pt x="2621534" y="1607820"/>
                  </a:lnTo>
                  <a:lnTo>
                    <a:pt x="267970" y="1607820"/>
                  </a:lnTo>
                  <a:lnTo>
                    <a:pt x="219802" y="1603501"/>
                  </a:lnTo>
                  <a:lnTo>
                    <a:pt x="174467" y="1591050"/>
                  </a:lnTo>
                  <a:lnTo>
                    <a:pt x="132721" y="1571225"/>
                  </a:lnTo>
                  <a:lnTo>
                    <a:pt x="95321" y="1544783"/>
                  </a:lnTo>
                  <a:lnTo>
                    <a:pt x="63024" y="1512482"/>
                  </a:lnTo>
                  <a:lnTo>
                    <a:pt x="36586" y="1475081"/>
                  </a:lnTo>
                  <a:lnTo>
                    <a:pt x="16765" y="1433336"/>
                  </a:lnTo>
                  <a:lnTo>
                    <a:pt x="4317" y="1388007"/>
                  </a:lnTo>
                  <a:lnTo>
                    <a:pt x="0" y="1339850"/>
                  </a:lnTo>
                  <a:lnTo>
                    <a:pt x="0" y="267970"/>
                  </a:lnTo>
                  <a:close/>
                </a:path>
              </a:pathLst>
            </a:custGeom>
            <a:ln w="15240">
              <a:solidFill>
                <a:srgbClr val="85122D"/>
              </a:solidFill>
            </a:ln>
          </p:spPr>
          <p:txBody>
            <a:bodyPr wrap="square" lIns="0" tIns="0" rIns="0" bIns="0" rtlCol="0"/>
            <a:lstStyle/>
            <a:p>
              <a:endParaRPr/>
            </a:p>
          </p:txBody>
        </p:sp>
      </p:grpSp>
      <p:grpSp>
        <p:nvGrpSpPr>
          <p:cNvPr id="5" name="object 5"/>
          <p:cNvGrpSpPr/>
          <p:nvPr/>
        </p:nvGrpSpPr>
        <p:grpSpPr>
          <a:xfrm>
            <a:off x="8526780" y="3421379"/>
            <a:ext cx="2780030" cy="1620520"/>
            <a:chOff x="8526780" y="3421379"/>
            <a:chExt cx="2780030" cy="1620520"/>
          </a:xfrm>
        </p:grpSpPr>
        <p:sp>
          <p:nvSpPr>
            <p:cNvPr id="6" name="object 6"/>
            <p:cNvSpPr/>
            <p:nvPr/>
          </p:nvSpPr>
          <p:spPr>
            <a:xfrm>
              <a:off x="8534400" y="3428999"/>
              <a:ext cx="2764790" cy="1605280"/>
            </a:xfrm>
            <a:custGeom>
              <a:avLst/>
              <a:gdLst/>
              <a:ahLst/>
              <a:cxnLst/>
              <a:rect l="l" t="t" r="r" b="b"/>
              <a:pathLst>
                <a:path w="2764790" h="1605279">
                  <a:moveTo>
                    <a:pt x="2497074" y="0"/>
                  </a:moveTo>
                  <a:lnTo>
                    <a:pt x="267461" y="0"/>
                  </a:lnTo>
                  <a:lnTo>
                    <a:pt x="219389" y="4309"/>
                  </a:lnTo>
                  <a:lnTo>
                    <a:pt x="174141" y="16734"/>
                  </a:lnTo>
                  <a:lnTo>
                    <a:pt x="132475" y="36519"/>
                  </a:lnTo>
                  <a:lnTo>
                    <a:pt x="95145" y="62908"/>
                  </a:lnTo>
                  <a:lnTo>
                    <a:pt x="62908" y="95145"/>
                  </a:lnTo>
                  <a:lnTo>
                    <a:pt x="36519" y="132475"/>
                  </a:lnTo>
                  <a:lnTo>
                    <a:pt x="16734" y="174141"/>
                  </a:lnTo>
                  <a:lnTo>
                    <a:pt x="4309" y="219389"/>
                  </a:lnTo>
                  <a:lnTo>
                    <a:pt x="0" y="267462"/>
                  </a:lnTo>
                  <a:lnTo>
                    <a:pt x="0" y="1337310"/>
                  </a:lnTo>
                  <a:lnTo>
                    <a:pt x="4309" y="1385382"/>
                  </a:lnTo>
                  <a:lnTo>
                    <a:pt x="16734" y="1430630"/>
                  </a:lnTo>
                  <a:lnTo>
                    <a:pt x="36519" y="1472296"/>
                  </a:lnTo>
                  <a:lnTo>
                    <a:pt x="62908" y="1509626"/>
                  </a:lnTo>
                  <a:lnTo>
                    <a:pt x="95145" y="1541863"/>
                  </a:lnTo>
                  <a:lnTo>
                    <a:pt x="132475" y="1568252"/>
                  </a:lnTo>
                  <a:lnTo>
                    <a:pt x="174141" y="1588037"/>
                  </a:lnTo>
                  <a:lnTo>
                    <a:pt x="219389" y="1600462"/>
                  </a:lnTo>
                  <a:lnTo>
                    <a:pt x="267461" y="1604772"/>
                  </a:lnTo>
                  <a:lnTo>
                    <a:pt x="2497074" y="1604772"/>
                  </a:lnTo>
                  <a:lnTo>
                    <a:pt x="2545146" y="1600462"/>
                  </a:lnTo>
                  <a:lnTo>
                    <a:pt x="2590394" y="1588037"/>
                  </a:lnTo>
                  <a:lnTo>
                    <a:pt x="2632060" y="1568252"/>
                  </a:lnTo>
                  <a:lnTo>
                    <a:pt x="2669390" y="1541863"/>
                  </a:lnTo>
                  <a:lnTo>
                    <a:pt x="2701627" y="1509626"/>
                  </a:lnTo>
                  <a:lnTo>
                    <a:pt x="2728016" y="1472296"/>
                  </a:lnTo>
                  <a:lnTo>
                    <a:pt x="2747801" y="1430630"/>
                  </a:lnTo>
                  <a:lnTo>
                    <a:pt x="2760226" y="1385382"/>
                  </a:lnTo>
                  <a:lnTo>
                    <a:pt x="2764535" y="1337310"/>
                  </a:lnTo>
                  <a:lnTo>
                    <a:pt x="2764535" y="267462"/>
                  </a:lnTo>
                  <a:lnTo>
                    <a:pt x="2760226" y="219389"/>
                  </a:lnTo>
                  <a:lnTo>
                    <a:pt x="2747801" y="174141"/>
                  </a:lnTo>
                  <a:lnTo>
                    <a:pt x="2728016" y="132475"/>
                  </a:lnTo>
                  <a:lnTo>
                    <a:pt x="2701627" y="95145"/>
                  </a:lnTo>
                  <a:lnTo>
                    <a:pt x="2669390" y="62908"/>
                  </a:lnTo>
                  <a:lnTo>
                    <a:pt x="2632060" y="36519"/>
                  </a:lnTo>
                  <a:lnTo>
                    <a:pt x="2590394" y="16734"/>
                  </a:lnTo>
                  <a:lnTo>
                    <a:pt x="2545146" y="4309"/>
                  </a:lnTo>
                  <a:lnTo>
                    <a:pt x="2497074" y="0"/>
                  </a:lnTo>
                  <a:close/>
                </a:path>
              </a:pathLst>
            </a:custGeom>
            <a:solidFill>
              <a:srgbClr val="B71E42"/>
            </a:solidFill>
          </p:spPr>
          <p:txBody>
            <a:bodyPr wrap="square" lIns="0" tIns="0" rIns="0" bIns="0" rtlCol="0"/>
            <a:lstStyle/>
            <a:p>
              <a:endParaRPr/>
            </a:p>
          </p:txBody>
        </p:sp>
        <p:sp>
          <p:nvSpPr>
            <p:cNvPr id="7" name="object 7"/>
            <p:cNvSpPr/>
            <p:nvPr/>
          </p:nvSpPr>
          <p:spPr>
            <a:xfrm>
              <a:off x="8534400" y="3428999"/>
              <a:ext cx="2764790" cy="1605280"/>
            </a:xfrm>
            <a:custGeom>
              <a:avLst/>
              <a:gdLst/>
              <a:ahLst/>
              <a:cxnLst/>
              <a:rect l="l" t="t" r="r" b="b"/>
              <a:pathLst>
                <a:path w="2764790" h="1605279">
                  <a:moveTo>
                    <a:pt x="0" y="267462"/>
                  </a:moveTo>
                  <a:lnTo>
                    <a:pt x="4309" y="219389"/>
                  </a:lnTo>
                  <a:lnTo>
                    <a:pt x="16734" y="174141"/>
                  </a:lnTo>
                  <a:lnTo>
                    <a:pt x="36519" y="132475"/>
                  </a:lnTo>
                  <a:lnTo>
                    <a:pt x="62908" y="95145"/>
                  </a:lnTo>
                  <a:lnTo>
                    <a:pt x="95145" y="62908"/>
                  </a:lnTo>
                  <a:lnTo>
                    <a:pt x="132475" y="36519"/>
                  </a:lnTo>
                  <a:lnTo>
                    <a:pt x="174141" y="16734"/>
                  </a:lnTo>
                  <a:lnTo>
                    <a:pt x="219389" y="4309"/>
                  </a:lnTo>
                  <a:lnTo>
                    <a:pt x="267461" y="0"/>
                  </a:lnTo>
                  <a:lnTo>
                    <a:pt x="2497074" y="0"/>
                  </a:lnTo>
                  <a:lnTo>
                    <a:pt x="2545146" y="4309"/>
                  </a:lnTo>
                  <a:lnTo>
                    <a:pt x="2590394" y="16734"/>
                  </a:lnTo>
                  <a:lnTo>
                    <a:pt x="2632060" y="36519"/>
                  </a:lnTo>
                  <a:lnTo>
                    <a:pt x="2669390" y="62908"/>
                  </a:lnTo>
                  <a:lnTo>
                    <a:pt x="2701627" y="95145"/>
                  </a:lnTo>
                  <a:lnTo>
                    <a:pt x="2728016" y="132475"/>
                  </a:lnTo>
                  <a:lnTo>
                    <a:pt x="2747801" y="174141"/>
                  </a:lnTo>
                  <a:lnTo>
                    <a:pt x="2760226" y="219389"/>
                  </a:lnTo>
                  <a:lnTo>
                    <a:pt x="2764535" y="267462"/>
                  </a:lnTo>
                  <a:lnTo>
                    <a:pt x="2764535" y="1337310"/>
                  </a:lnTo>
                  <a:lnTo>
                    <a:pt x="2760226" y="1385382"/>
                  </a:lnTo>
                  <a:lnTo>
                    <a:pt x="2747801" y="1430630"/>
                  </a:lnTo>
                  <a:lnTo>
                    <a:pt x="2728016" y="1472296"/>
                  </a:lnTo>
                  <a:lnTo>
                    <a:pt x="2701627" y="1509626"/>
                  </a:lnTo>
                  <a:lnTo>
                    <a:pt x="2669390" y="1541863"/>
                  </a:lnTo>
                  <a:lnTo>
                    <a:pt x="2632060" y="1568252"/>
                  </a:lnTo>
                  <a:lnTo>
                    <a:pt x="2590394" y="1588037"/>
                  </a:lnTo>
                  <a:lnTo>
                    <a:pt x="2545146" y="1600462"/>
                  </a:lnTo>
                  <a:lnTo>
                    <a:pt x="2497074" y="1604772"/>
                  </a:lnTo>
                  <a:lnTo>
                    <a:pt x="267461" y="1604772"/>
                  </a:lnTo>
                  <a:lnTo>
                    <a:pt x="219389" y="1600462"/>
                  </a:lnTo>
                  <a:lnTo>
                    <a:pt x="174141" y="1588037"/>
                  </a:lnTo>
                  <a:lnTo>
                    <a:pt x="132475" y="1568252"/>
                  </a:lnTo>
                  <a:lnTo>
                    <a:pt x="95145" y="1541863"/>
                  </a:lnTo>
                  <a:lnTo>
                    <a:pt x="62908" y="1509626"/>
                  </a:lnTo>
                  <a:lnTo>
                    <a:pt x="36519" y="1472296"/>
                  </a:lnTo>
                  <a:lnTo>
                    <a:pt x="16734" y="1430630"/>
                  </a:lnTo>
                  <a:lnTo>
                    <a:pt x="4309" y="1385382"/>
                  </a:lnTo>
                  <a:lnTo>
                    <a:pt x="0" y="1337310"/>
                  </a:lnTo>
                  <a:lnTo>
                    <a:pt x="0" y="267462"/>
                  </a:lnTo>
                  <a:close/>
                </a:path>
              </a:pathLst>
            </a:custGeom>
            <a:ln w="15240">
              <a:solidFill>
                <a:srgbClr val="85122D"/>
              </a:solidFill>
            </a:ln>
          </p:spPr>
          <p:txBody>
            <a:bodyPr wrap="square" lIns="0" tIns="0" rIns="0" bIns="0" rtlCol="0"/>
            <a:lstStyle/>
            <a:p>
              <a:endParaRPr/>
            </a:p>
          </p:txBody>
        </p:sp>
      </p:grpSp>
      <p:grpSp>
        <p:nvGrpSpPr>
          <p:cNvPr id="8" name="object 8"/>
          <p:cNvGrpSpPr/>
          <p:nvPr/>
        </p:nvGrpSpPr>
        <p:grpSpPr>
          <a:xfrm>
            <a:off x="4796028" y="202692"/>
            <a:ext cx="2240280" cy="1455420"/>
            <a:chOff x="4796028" y="202692"/>
            <a:chExt cx="2240280" cy="1455420"/>
          </a:xfrm>
        </p:grpSpPr>
        <p:sp>
          <p:nvSpPr>
            <p:cNvPr id="9" name="object 9"/>
            <p:cNvSpPr/>
            <p:nvPr/>
          </p:nvSpPr>
          <p:spPr>
            <a:xfrm>
              <a:off x="4803648" y="210312"/>
              <a:ext cx="2225040" cy="1440180"/>
            </a:xfrm>
            <a:custGeom>
              <a:avLst/>
              <a:gdLst/>
              <a:ahLst/>
              <a:cxnLst/>
              <a:rect l="l" t="t" r="r" b="b"/>
              <a:pathLst>
                <a:path w="2225040" h="1440180">
                  <a:moveTo>
                    <a:pt x="1985009" y="0"/>
                  </a:moveTo>
                  <a:lnTo>
                    <a:pt x="240029" y="0"/>
                  </a:lnTo>
                  <a:lnTo>
                    <a:pt x="191648" y="4875"/>
                  </a:lnTo>
                  <a:lnTo>
                    <a:pt x="146589" y="18859"/>
                  </a:lnTo>
                  <a:lnTo>
                    <a:pt x="105816" y="40987"/>
                  </a:lnTo>
                  <a:lnTo>
                    <a:pt x="70294" y="70294"/>
                  </a:lnTo>
                  <a:lnTo>
                    <a:pt x="40987" y="105816"/>
                  </a:lnTo>
                  <a:lnTo>
                    <a:pt x="18859" y="146589"/>
                  </a:lnTo>
                  <a:lnTo>
                    <a:pt x="4875" y="191648"/>
                  </a:lnTo>
                  <a:lnTo>
                    <a:pt x="0" y="240030"/>
                  </a:lnTo>
                  <a:lnTo>
                    <a:pt x="0" y="1200150"/>
                  </a:lnTo>
                  <a:lnTo>
                    <a:pt x="4875" y="1248531"/>
                  </a:lnTo>
                  <a:lnTo>
                    <a:pt x="18859" y="1293590"/>
                  </a:lnTo>
                  <a:lnTo>
                    <a:pt x="40987" y="1334363"/>
                  </a:lnTo>
                  <a:lnTo>
                    <a:pt x="70294" y="1369885"/>
                  </a:lnTo>
                  <a:lnTo>
                    <a:pt x="105816" y="1399192"/>
                  </a:lnTo>
                  <a:lnTo>
                    <a:pt x="146589" y="1421320"/>
                  </a:lnTo>
                  <a:lnTo>
                    <a:pt x="191648" y="1435304"/>
                  </a:lnTo>
                  <a:lnTo>
                    <a:pt x="240029" y="1440180"/>
                  </a:lnTo>
                  <a:lnTo>
                    <a:pt x="1985009" y="1440180"/>
                  </a:lnTo>
                  <a:lnTo>
                    <a:pt x="2033391" y="1435304"/>
                  </a:lnTo>
                  <a:lnTo>
                    <a:pt x="2078450" y="1421320"/>
                  </a:lnTo>
                  <a:lnTo>
                    <a:pt x="2119223" y="1399192"/>
                  </a:lnTo>
                  <a:lnTo>
                    <a:pt x="2154745" y="1369885"/>
                  </a:lnTo>
                  <a:lnTo>
                    <a:pt x="2184052" y="1334363"/>
                  </a:lnTo>
                  <a:lnTo>
                    <a:pt x="2206180" y="1293590"/>
                  </a:lnTo>
                  <a:lnTo>
                    <a:pt x="2220164" y="1248531"/>
                  </a:lnTo>
                  <a:lnTo>
                    <a:pt x="2225040" y="1200150"/>
                  </a:lnTo>
                  <a:lnTo>
                    <a:pt x="2225040" y="240030"/>
                  </a:lnTo>
                  <a:lnTo>
                    <a:pt x="2220164" y="191648"/>
                  </a:lnTo>
                  <a:lnTo>
                    <a:pt x="2206180" y="146589"/>
                  </a:lnTo>
                  <a:lnTo>
                    <a:pt x="2184052" y="105816"/>
                  </a:lnTo>
                  <a:lnTo>
                    <a:pt x="2154745" y="70294"/>
                  </a:lnTo>
                  <a:lnTo>
                    <a:pt x="2119223" y="40987"/>
                  </a:lnTo>
                  <a:lnTo>
                    <a:pt x="2078450" y="18859"/>
                  </a:lnTo>
                  <a:lnTo>
                    <a:pt x="2033391" y="4875"/>
                  </a:lnTo>
                  <a:lnTo>
                    <a:pt x="1985009" y="0"/>
                  </a:lnTo>
                  <a:close/>
                </a:path>
              </a:pathLst>
            </a:custGeom>
            <a:solidFill>
              <a:srgbClr val="B71E42"/>
            </a:solidFill>
          </p:spPr>
          <p:txBody>
            <a:bodyPr wrap="square" lIns="0" tIns="0" rIns="0" bIns="0" rtlCol="0"/>
            <a:lstStyle/>
            <a:p>
              <a:endParaRPr/>
            </a:p>
          </p:txBody>
        </p:sp>
        <p:sp>
          <p:nvSpPr>
            <p:cNvPr id="10" name="object 10"/>
            <p:cNvSpPr/>
            <p:nvPr/>
          </p:nvSpPr>
          <p:spPr>
            <a:xfrm>
              <a:off x="4803648" y="210312"/>
              <a:ext cx="2225040" cy="1440180"/>
            </a:xfrm>
            <a:custGeom>
              <a:avLst/>
              <a:gdLst/>
              <a:ahLst/>
              <a:cxnLst/>
              <a:rect l="l" t="t" r="r" b="b"/>
              <a:pathLst>
                <a:path w="2225040" h="1440180">
                  <a:moveTo>
                    <a:pt x="0" y="240030"/>
                  </a:moveTo>
                  <a:lnTo>
                    <a:pt x="4875" y="191648"/>
                  </a:lnTo>
                  <a:lnTo>
                    <a:pt x="18859" y="146589"/>
                  </a:lnTo>
                  <a:lnTo>
                    <a:pt x="40987" y="105816"/>
                  </a:lnTo>
                  <a:lnTo>
                    <a:pt x="70294" y="70294"/>
                  </a:lnTo>
                  <a:lnTo>
                    <a:pt x="105816" y="40987"/>
                  </a:lnTo>
                  <a:lnTo>
                    <a:pt x="146589" y="18859"/>
                  </a:lnTo>
                  <a:lnTo>
                    <a:pt x="191648" y="4875"/>
                  </a:lnTo>
                  <a:lnTo>
                    <a:pt x="240029" y="0"/>
                  </a:lnTo>
                  <a:lnTo>
                    <a:pt x="1985009" y="0"/>
                  </a:lnTo>
                  <a:lnTo>
                    <a:pt x="2033391" y="4875"/>
                  </a:lnTo>
                  <a:lnTo>
                    <a:pt x="2078450" y="18859"/>
                  </a:lnTo>
                  <a:lnTo>
                    <a:pt x="2119223" y="40987"/>
                  </a:lnTo>
                  <a:lnTo>
                    <a:pt x="2154745" y="70294"/>
                  </a:lnTo>
                  <a:lnTo>
                    <a:pt x="2184052" y="105816"/>
                  </a:lnTo>
                  <a:lnTo>
                    <a:pt x="2206180" y="146589"/>
                  </a:lnTo>
                  <a:lnTo>
                    <a:pt x="2220164" y="191648"/>
                  </a:lnTo>
                  <a:lnTo>
                    <a:pt x="2225040" y="240030"/>
                  </a:lnTo>
                  <a:lnTo>
                    <a:pt x="2225040" y="1200150"/>
                  </a:lnTo>
                  <a:lnTo>
                    <a:pt x="2220164" y="1248531"/>
                  </a:lnTo>
                  <a:lnTo>
                    <a:pt x="2206180" y="1293590"/>
                  </a:lnTo>
                  <a:lnTo>
                    <a:pt x="2184052" y="1334363"/>
                  </a:lnTo>
                  <a:lnTo>
                    <a:pt x="2154745" y="1369885"/>
                  </a:lnTo>
                  <a:lnTo>
                    <a:pt x="2119223" y="1399192"/>
                  </a:lnTo>
                  <a:lnTo>
                    <a:pt x="2078450" y="1421320"/>
                  </a:lnTo>
                  <a:lnTo>
                    <a:pt x="2033391" y="1435304"/>
                  </a:lnTo>
                  <a:lnTo>
                    <a:pt x="1985009" y="1440180"/>
                  </a:lnTo>
                  <a:lnTo>
                    <a:pt x="240029" y="1440180"/>
                  </a:lnTo>
                  <a:lnTo>
                    <a:pt x="191648" y="1435304"/>
                  </a:lnTo>
                  <a:lnTo>
                    <a:pt x="146589" y="1421320"/>
                  </a:lnTo>
                  <a:lnTo>
                    <a:pt x="105816" y="1399192"/>
                  </a:lnTo>
                  <a:lnTo>
                    <a:pt x="70294" y="1369885"/>
                  </a:lnTo>
                  <a:lnTo>
                    <a:pt x="40987" y="1334363"/>
                  </a:lnTo>
                  <a:lnTo>
                    <a:pt x="18859" y="1293590"/>
                  </a:lnTo>
                  <a:lnTo>
                    <a:pt x="4875" y="1248531"/>
                  </a:lnTo>
                  <a:lnTo>
                    <a:pt x="0" y="1200150"/>
                  </a:lnTo>
                  <a:lnTo>
                    <a:pt x="0" y="240030"/>
                  </a:lnTo>
                  <a:close/>
                </a:path>
              </a:pathLst>
            </a:custGeom>
            <a:ln w="15240">
              <a:solidFill>
                <a:srgbClr val="85122D"/>
              </a:solidFill>
            </a:ln>
          </p:spPr>
          <p:txBody>
            <a:bodyPr wrap="square" lIns="0" tIns="0" rIns="0" bIns="0" rtlCol="0"/>
            <a:lstStyle/>
            <a:p>
              <a:endParaRPr/>
            </a:p>
          </p:txBody>
        </p:sp>
      </p:grpSp>
      <p:pic>
        <p:nvPicPr>
          <p:cNvPr id="11" name="object 11"/>
          <p:cNvPicPr/>
          <p:nvPr/>
        </p:nvPicPr>
        <p:blipFill>
          <a:blip r:embed="rId2" cstate="print"/>
          <a:stretch>
            <a:fillRect/>
          </a:stretch>
        </p:blipFill>
        <p:spPr>
          <a:xfrm>
            <a:off x="4959096" y="1987295"/>
            <a:ext cx="2069592" cy="3803904"/>
          </a:xfrm>
          <a:prstGeom prst="rect">
            <a:avLst/>
          </a:prstGeom>
        </p:spPr>
      </p:pic>
      <p:sp>
        <p:nvSpPr>
          <p:cNvPr id="12" name="object 12"/>
          <p:cNvSpPr txBox="1"/>
          <p:nvPr/>
        </p:nvSpPr>
        <p:spPr>
          <a:xfrm>
            <a:off x="5038725" y="322326"/>
            <a:ext cx="1807845" cy="1123315"/>
          </a:xfrm>
          <a:prstGeom prst="rect">
            <a:avLst/>
          </a:prstGeom>
        </p:spPr>
        <p:txBody>
          <a:bodyPr vert="horz" wrap="square" lIns="0" tIns="12700" rIns="0" bIns="0" rtlCol="0">
            <a:spAutoFit/>
          </a:bodyPr>
          <a:lstStyle/>
          <a:p>
            <a:pPr marL="12700" marR="516255">
              <a:lnSpc>
                <a:spcPct val="100000"/>
              </a:lnSpc>
              <a:spcBef>
                <a:spcPts val="100"/>
              </a:spcBef>
            </a:pPr>
            <a:r>
              <a:rPr sz="1800" spc="90" dirty="0">
                <a:latin typeface="Trebuchet MS"/>
                <a:cs typeface="Trebuchet MS"/>
                <a:hlinkClick r:id="rId3" action="ppaction://hlinksldjump"/>
              </a:rPr>
              <a:t>Who</a:t>
            </a:r>
            <a:r>
              <a:rPr sz="1800" spc="-40" dirty="0">
                <a:latin typeface="Trebuchet MS"/>
                <a:cs typeface="Trebuchet MS"/>
                <a:hlinkClick r:id="rId3" action="ppaction://hlinksldjump"/>
              </a:rPr>
              <a:t> </a:t>
            </a:r>
            <a:r>
              <a:rPr sz="1800" spc="-70" dirty="0">
                <a:latin typeface="Trebuchet MS"/>
                <a:cs typeface="Trebuchet MS"/>
                <a:hlinkClick r:id="rId3" action="ppaction://hlinksldjump"/>
              </a:rPr>
              <a:t>should</a:t>
            </a:r>
            <a:r>
              <a:rPr sz="1800" spc="-45" dirty="0">
                <a:latin typeface="Trebuchet MS"/>
                <a:cs typeface="Trebuchet MS"/>
                <a:hlinkClick r:id="rId3" action="ppaction://hlinksldjump"/>
              </a:rPr>
              <a:t> </a:t>
            </a:r>
            <a:r>
              <a:rPr sz="1800" spc="-50" dirty="0">
                <a:latin typeface="Trebuchet MS"/>
                <a:cs typeface="Trebuchet MS"/>
                <a:hlinkClick r:id="rId3" action="ppaction://hlinksldjump"/>
              </a:rPr>
              <a:t>I </a:t>
            </a:r>
            <a:r>
              <a:rPr sz="1800" spc="-105" dirty="0">
                <a:latin typeface="Trebuchet MS"/>
                <a:cs typeface="Trebuchet MS"/>
                <a:hlinkClick r:id="rId3" action="ppaction://hlinksldjump"/>
              </a:rPr>
              <a:t>contact</a:t>
            </a:r>
            <a:r>
              <a:rPr sz="1800" spc="-20" dirty="0">
                <a:latin typeface="Trebuchet MS"/>
                <a:cs typeface="Trebuchet MS"/>
                <a:hlinkClick r:id="rId3" action="ppaction://hlinksldjump"/>
              </a:rPr>
              <a:t> </a:t>
            </a:r>
            <a:r>
              <a:rPr sz="1800" spc="-180" dirty="0">
                <a:latin typeface="Trebuchet MS"/>
                <a:cs typeface="Trebuchet MS"/>
                <a:hlinkClick r:id="rId3" action="ppaction://hlinksldjump"/>
              </a:rPr>
              <a:t>if</a:t>
            </a:r>
            <a:r>
              <a:rPr sz="1800" spc="-5" dirty="0">
                <a:latin typeface="Trebuchet MS"/>
                <a:cs typeface="Trebuchet MS"/>
                <a:hlinkClick r:id="rId3" action="ppaction://hlinksldjump"/>
              </a:rPr>
              <a:t> </a:t>
            </a:r>
            <a:r>
              <a:rPr sz="1800" spc="-25" dirty="0">
                <a:latin typeface="Trebuchet MS"/>
                <a:cs typeface="Trebuchet MS"/>
                <a:hlinkClick r:id="rId3" action="ppaction://hlinksldjump"/>
              </a:rPr>
              <a:t>I’m</a:t>
            </a:r>
            <a:endParaRPr sz="1800">
              <a:latin typeface="Trebuchet MS"/>
              <a:cs typeface="Trebuchet MS"/>
            </a:endParaRPr>
          </a:p>
          <a:p>
            <a:pPr marL="12700">
              <a:lnSpc>
                <a:spcPct val="100000"/>
              </a:lnSpc>
            </a:pPr>
            <a:r>
              <a:rPr sz="1800" spc="-85" dirty="0">
                <a:latin typeface="Trebuchet MS"/>
                <a:cs typeface="Trebuchet MS"/>
                <a:hlinkClick r:id="rId3" action="ppaction://hlinksldjump"/>
              </a:rPr>
              <a:t>concerned</a:t>
            </a:r>
            <a:r>
              <a:rPr sz="1800" spc="-45" dirty="0">
                <a:latin typeface="Trebuchet MS"/>
                <a:cs typeface="Trebuchet MS"/>
                <a:hlinkClick r:id="rId3" action="ppaction://hlinksldjump"/>
              </a:rPr>
              <a:t> </a:t>
            </a:r>
            <a:r>
              <a:rPr sz="1800" spc="-95" dirty="0">
                <a:latin typeface="Trebuchet MS"/>
                <a:cs typeface="Trebuchet MS"/>
                <a:hlinkClick r:id="rId3" action="ppaction://hlinksldjump"/>
              </a:rPr>
              <a:t>with</a:t>
            </a:r>
            <a:r>
              <a:rPr sz="1800" spc="15" dirty="0">
                <a:latin typeface="Trebuchet MS"/>
                <a:cs typeface="Trebuchet MS"/>
                <a:hlinkClick r:id="rId3" action="ppaction://hlinksldjump"/>
              </a:rPr>
              <a:t> </a:t>
            </a:r>
            <a:r>
              <a:rPr sz="1800" spc="-80" dirty="0">
                <a:latin typeface="Trebuchet MS"/>
                <a:cs typeface="Trebuchet MS"/>
                <a:hlinkClick r:id="rId3" action="ppaction://hlinksldjump"/>
              </a:rPr>
              <a:t>my</a:t>
            </a:r>
            <a:endParaRPr sz="1800">
              <a:latin typeface="Trebuchet MS"/>
              <a:cs typeface="Trebuchet MS"/>
            </a:endParaRPr>
          </a:p>
          <a:p>
            <a:pPr marL="12700">
              <a:lnSpc>
                <a:spcPct val="100000"/>
              </a:lnSpc>
            </a:pPr>
            <a:r>
              <a:rPr sz="1800" spc="-155" dirty="0">
                <a:latin typeface="Trebuchet MS"/>
                <a:cs typeface="Trebuchet MS"/>
                <a:hlinkClick r:id="rId3" action="ppaction://hlinksldjump"/>
              </a:rPr>
              <a:t>child’s</a:t>
            </a:r>
            <a:r>
              <a:rPr sz="1800" spc="5" dirty="0">
                <a:latin typeface="Trebuchet MS"/>
                <a:cs typeface="Trebuchet MS"/>
                <a:hlinkClick r:id="rId3" action="ppaction://hlinksldjump"/>
              </a:rPr>
              <a:t> </a:t>
            </a:r>
            <a:r>
              <a:rPr sz="1800" spc="-10" dirty="0">
                <a:latin typeface="Trebuchet MS"/>
                <a:cs typeface="Trebuchet MS"/>
                <a:hlinkClick r:id="rId3" action="ppaction://hlinksldjump"/>
              </a:rPr>
              <a:t>progress?</a:t>
            </a:r>
            <a:endParaRPr sz="1800">
              <a:latin typeface="Trebuchet MS"/>
              <a:cs typeface="Trebuchet MS"/>
            </a:endParaRPr>
          </a:p>
        </p:txBody>
      </p:sp>
      <p:sp>
        <p:nvSpPr>
          <p:cNvPr id="13" name="object 13"/>
          <p:cNvSpPr txBox="1"/>
          <p:nvPr/>
        </p:nvSpPr>
        <p:spPr>
          <a:xfrm>
            <a:off x="1152245" y="3563239"/>
            <a:ext cx="2002155" cy="1123315"/>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hlinkClick r:id="rId4" action="ppaction://hlinksldjump"/>
              </a:rPr>
              <a:t>How</a:t>
            </a:r>
            <a:r>
              <a:rPr sz="1800" spc="-55" dirty="0">
                <a:latin typeface="Trebuchet MS"/>
                <a:cs typeface="Trebuchet MS"/>
                <a:hlinkClick r:id="rId4" action="ppaction://hlinksldjump"/>
              </a:rPr>
              <a:t> </a:t>
            </a:r>
            <a:r>
              <a:rPr sz="1800" dirty="0">
                <a:latin typeface="Trebuchet MS"/>
                <a:cs typeface="Trebuchet MS"/>
                <a:hlinkClick r:id="rId4" action="ppaction://hlinksldjump"/>
              </a:rPr>
              <a:t>do</a:t>
            </a:r>
            <a:r>
              <a:rPr sz="1800" spc="-50" dirty="0">
                <a:latin typeface="Trebuchet MS"/>
                <a:cs typeface="Trebuchet MS"/>
                <a:hlinkClick r:id="rId4" action="ppaction://hlinksldjump"/>
              </a:rPr>
              <a:t> </a:t>
            </a:r>
            <a:r>
              <a:rPr sz="1800" spc="-60" dirty="0">
                <a:latin typeface="Trebuchet MS"/>
                <a:cs typeface="Trebuchet MS"/>
                <a:hlinkClick r:id="rId4" action="ppaction://hlinksldjump"/>
              </a:rPr>
              <a:t>you</a:t>
            </a:r>
            <a:r>
              <a:rPr sz="1800" spc="-50" dirty="0">
                <a:latin typeface="Trebuchet MS"/>
                <a:cs typeface="Trebuchet MS"/>
                <a:hlinkClick r:id="rId4" action="ppaction://hlinksldjump"/>
              </a:rPr>
              <a:t> </a:t>
            </a:r>
            <a:r>
              <a:rPr sz="1800" spc="-20" dirty="0">
                <a:latin typeface="Trebuchet MS"/>
                <a:cs typeface="Trebuchet MS"/>
                <a:hlinkClick r:id="rId4" action="ppaction://hlinksldjump"/>
              </a:rPr>
              <a:t>make </a:t>
            </a:r>
            <a:r>
              <a:rPr sz="1800" spc="-70" dirty="0">
                <a:latin typeface="Trebuchet MS"/>
                <a:cs typeface="Trebuchet MS"/>
                <a:hlinkClick r:id="rId4" action="ppaction://hlinksldjump"/>
              </a:rPr>
              <a:t>sure</a:t>
            </a:r>
            <a:r>
              <a:rPr sz="1800" spc="-40" dirty="0">
                <a:latin typeface="Trebuchet MS"/>
                <a:cs typeface="Trebuchet MS"/>
                <a:hlinkClick r:id="rId4" action="ppaction://hlinksldjump"/>
              </a:rPr>
              <a:t> </a:t>
            </a:r>
            <a:r>
              <a:rPr sz="1800" spc="-135" dirty="0">
                <a:latin typeface="Trebuchet MS"/>
                <a:cs typeface="Trebuchet MS"/>
                <a:hlinkClick r:id="rId4" action="ppaction://hlinksldjump"/>
              </a:rPr>
              <a:t>that</a:t>
            </a:r>
            <a:r>
              <a:rPr sz="1800" spc="-40" dirty="0">
                <a:latin typeface="Trebuchet MS"/>
                <a:cs typeface="Trebuchet MS"/>
                <a:hlinkClick r:id="rId4" action="ppaction://hlinksldjump"/>
              </a:rPr>
              <a:t> </a:t>
            </a:r>
            <a:r>
              <a:rPr sz="1800" spc="-120" dirty="0">
                <a:latin typeface="Trebuchet MS"/>
                <a:cs typeface="Trebuchet MS"/>
                <a:hlinkClick r:id="rId4" action="ppaction://hlinksldjump"/>
              </a:rPr>
              <a:t>the</a:t>
            </a:r>
            <a:r>
              <a:rPr sz="1800" spc="-25" dirty="0">
                <a:latin typeface="Trebuchet MS"/>
                <a:cs typeface="Trebuchet MS"/>
                <a:hlinkClick r:id="rId4" action="ppaction://hlinksldjump"/>
              </a:rPr>
              <a:t> SEN</a:t>
            </a:r>
            <a:r>
              <a:rPr lang="en-GB" sz="1800" spc="-25" dirty="0">
                <a:latin typeface="Trebuchet MS"/>
                <a:cs typeface="Trebuchet MS"/>
                <a:hlinkClick r:id="rId4" action="ppaction://hlinksldjump"/>
              </a:rPr>
              <a:t>D</a:t>
            </a:r>
            <a:r>
              <a:rPr sz="1800" spc="-25" dirty="0">
                <a:latin typeface="Trebuchet MS"/>
                <a:cs typeface="Trebuchet MS"/>
                <a:hlinkClick r:id="rId4" action="ppaction://hlinksldjump"/>
              </a:rPr>
              <a:t> </a:t>
            </a:r>
            <a:r>
              <a:rPr sz="1800" spc="-55" dirty="0">
                <a:latin typeface="Trebuchet MS"/>
                <a:cs typeface="Trebuchet MS"/>
                <a:hlinkClick r:id="rId4" action="ppaction://hlinksldjump"/>
              </a:rPr>
              <a:t>support</a:t>
            </a:r>
            <a:r>
              <a:rPr sz="1800" spc="-45" dirty="0">
                <a:latin typeface="Trebuchet MS"/>
                <a:cs typeface="Trebuchet MS"/>
                <a:hlinkClick r:id="rId4" action="ppaction://hlinksldjump"/>
              </a:rPr>
              <a:t> </a:t>
            </a:r>
            <a:r>
              <a:rPr sz="1800" spc="-80" dirty="0">
                <a:latin typeface="Trebuchet MS"/>
                <a:cs typeface="Trebuchet MS"/>
                <a:hlinkClick r:id="rId4" action="ppaction://hlinksldjump"/>
              </a:rPr>
              <a:t>is</a:t>
            </a:r>
            <a:r>
              <a:rPr sz="1800" spc="-35" dirty="0">
                <a:latin typeface="Trebuchet MS"/>
                <a:cs typeface="Trebuchet MS"/>
                <a:hlinkClick r:id="rId4" action="ppaction://hlinksldjump"/>
              </a:rPr>
              <a:t> </a:t>
            </a:r>
            <a:r>
              <a:rPr sz="1800" spc="-125" dirty="0">
                <a:latin typeface="Trebuchet MS"/>
                <a:cs typeface="Trebuchet MS"/>
                <a:hlinkClick r:id="rId4" action="ppaction://hlinksldjump"/>
              </a:rPr>
              <a:t>helping</a:t>
            </a:r>
            <a:r>
              <a:rPr sz="1800" spc="-40" dirty="0">
                <a:latin typeface="Trebuchet MS"/>
                <a:cs typeface="Trebuchet MS"/>
                <a:hlinkClick r:id="rId4" action="ppaction://hlinksldjump"/>
              </a:rPr>
              <a:t> </a:t>
            </a:r>
            <a:r>
              <a:rPr sz="1800" spc="-90" dirty="0">
                <a:latin typeface="Trebuchet MS"/>
                <a:cs typeface="Trebuchet MS"/>
                <a:hlinkClick r:id="rId4" action="ppaction://hlinksldjump"/>
              </a:rPr>
              <a:t>my </a:t>
            </a:r>
            <a:r>
              <a:rPr sz="1800" spc="-114" dirty="0">
                <a:latin typeface="Trebuchet MS"/>
                <a:cs typeface="Trebuchet MS"/>
                <a:hlinkClick r:id="rId4" action="ppaction://hlinksldjump"/>
              </a:rPr>
              <a:t>child</a:t>
            </a:r>
            <a:r>
              <a:rPr sz="1800" spc="-15" dirty="0">
                <a:latin typeface="Trebuchet MS"/>
                <a:cs typeface="Trebuchet MS"/>
                <a:hlinkClick r:id="rId4" action="ppaction://hlinksldjump"/>
              </a:rPr>
              <a:t> </a:t>
            </a:r>
            <a:r>
              <a:rPr sz="1800" spc="-145" dirty="0">
                <a:latin typeface="Trebuchet MS"/>
                <a:cs typeface="Trebuchet MS"/>
                <a:hlinkClick r:id="rId4" action="ppaction://hlinksldjump"/>
              </a:rPr>
              <a:t>make</a:t>
            </a:r>
            <a:r>
              <a:rPr sz="1800" spc="-40" dirty="0">
                <a:latin typeface="Trebuchet MS"/>
                <a:cs typeface="Trebuchet MS"/>
                <a:hlinkClick r:id="rId4" action="ppaction://hlinksldjump"/>
              </a:rPr>
              <a:t> </a:t>
            </a:r>
            <a:r>
              <a:rPr sz="1800" spc="-10" dirty="0">
                <a:latin typeface="Trebuchet MS"/>
                <a:cs typeface="Trebuchet MS"/>
                <a:hlinkClick r:id="rId4" action="ppaction://hlinksldjump"/>
              </a:rPr>
              <a:t>progress?</a:t>
            </a:r>
            <a:endParaRPr sz="1800" dirty="0">
              <a:latin typeface="Trebuchet MS"/>
              <a:cs typeface="Trebuchet MS"/>
            </a:endParaRPr>
          </a:p>
        </p:txBody>
      </p:sp>
      <p:sp>
        <p:nvSpPr>
          <p:cNvPr id="14" name="object 14"/>
          <p:cNvSpPr txBox="1"/>
          <p:nvPr/>
        </p:nvSpPr>
        <p:spPr>
          <a:xfrm>
            <a:off x="8766809" y="3602863"/>
            <a:ext cx="2051685" cy="1123315"/>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hlinkClick r:id="rId5" action="ppaction://hlinksldjump"/>
              </a:rPr>
              <a:t>How</a:t>
            </a:r>
            <a:r>
              <a:rPr sz="1800" spc="-30" dirty="0">
                <a:latin typeface="Trebuchet MS"/>
                <a:cs typeface="Trebuchet MS"/>
                <a:hlinkClick r:id="rId5" action="ppaction://hlinksldjump"/>
              </a:rPr>
              <a:t> </a:t>
            </a:r>
            <a:r>
              <a:rPr sz="1800" spc="-114" dirty="0">
                <a:latin typeface="Trebuchet MS"/>
                <a:cs typeface="Trebuchet MS"/>
                <a:hlinkClick r:id="rId5" action="ppaction://hlinksldjump"/>
              </a:rPr>
              <a:t>will</a:t>
            </a:r>
            <a:r>
              <a:rPr sz="1800" spc="-5" dirty="0">
                <a:latin typeface="Trebuchet MS"/>
                <a:cs typeface="Trebuchet MS"/>
                <a:hlinkClick r:id="rId5" action="ppaction://hlinksldjump"/>
              </a:rPr>
              <a:t> </a:t>
            </a:r>
            <a:r>
              <a:rPr sz="1800" spc="-60" dirty="0">
                <a:latin typeface="Trebuchet MS"/>
                <a:cs typeface="Trebuchet MS"/>
                <a:hlinkClick r:id="rId5" action="ppaction://hlinksldjump"/>
              </a:rPr>
              <a:t>you</a:t>
            </a:r>
            <a:r>
              <a:rPr sz="1800" spc="-25" dirty="0">
                <a:latin typeface="Trebuchet MS"/>
                <a:cs typeface="Trebuchet MS"/>
                <a:hlinkClick r:id="rId5" action="ppaction://hlinksldjump"/>
              </a:rPr>
              <a:t> </a:t>
            </a:r>
            <a:r>
              <a:rPr sz="1800" spc="-50" dirty="0">
                <a:latin typeface="Trebuchet MS"/>
                <a:cs typeface="Trebuchet MS"/>
                <a:hlinkClick r:id="rId5" action="ppaction://hlinksldjump"/>
              </a:rPr>
              <a:t>support </a:t>
            </a:r>
            <a:r>
              <a:rPr sz="1800" spc="-150" dirty="0">
                <a:latin typeface="Trebuchet MS"/>
                <a:cs typeface="Trebuchet MS"/>
                <a:hlinkClick r:id="rId5" action="ppaction://hlinksldjump"/>
              </a:rPr>
              <a:t>my</a:t>
            </a:r>
            <a:r>
              <a:rPr sz="1800" spc="-35" dirty="0">
                <a:latin typeface="Trebuchet MS"/>
                <a:cs typeface="Trebuchet MS"/>
                <a:hlinkClick r:id="rId5" action="ppaction://hlinksldjump"/>
              </a:rPr>
              <a:t> </a:t>
            </a:r>
            <a:r>
              <a:rPr sz="1800" spc="-114" dirty="0">
                <a:latin typeface="Trebuchet MS"/>
                <a:cs typeface="Trebuchet MS"/>
                <a:hlinkClick r:id="rId5" action="ppaction://hlinksldjump"/>
              </a:rPr>
              <a:t>child</a:t>
            </a:r>
            <a:r>
              <a:rPr sz="1800" spc="-25" dirty="0">
                <a:latin typeface="Trebuchet MS"/>
                <a:cs typeface="Trebuchet MS"/>
                <a:hlinkClick r:id="rId5" action="ppaction://hlinksldjump"/>
              </a:rPr>
              <a:t> </a:t>
            </a:r>
            <a:r>
              <a:rPr sz="1800" spc="-90" dirty="0">
                <a:latin typeface="Trebuchet MS"/>
                <a:cs typeface="Trebuchet MS"/>
                <a:hlinkClick r:id="rId5" action="ppaction://hlinksldjump"/>
              </a:rPr>
              <a:t>when</a:t>
            </a:r>
            <a:r>
              <a:rPr sz="1800" spc="-35" dirty="0">
                <a:latin typeface="Trebuchet MS"/>
                <a:cs typeface="Trebuchet MS"/>
                <a:hlinkClick r:id="rId5" action="ppaction://hlinksldjump"/>
              </a:rPr>
              <a:t> </a:t>
            </a:r>
            <a:r>
              <a:rPr sz="1800" spc="-20" dirty="0">
                <a:latin typeface="Trebuchet MS"/>
                <a:cs typeface="Trebuchet MS"/>
                <a:hlinkClick r:id="rId5" action="ppaction://hlinksldjump"/>
              </a:rPr>
              <a:t>they </a:t>
            </a:r>
            <a:r>
              <a:rPr sz="1800" spc="-100" dirty="0">
                <a:latin typeface="Trebuchet MS"/>
                <a:cs typeface="Trebuchet MS"/>
                <a:hlinkClick r:id="rId5" action="ppaction://hlinksldjump"/>
              </a:rPr>
              <a:t>move</a:t>
            </a:r>
            <a:r>
              <a:rPr sz="1800" spc="-60" dirty="0">
                <a:latin typeface="Trebuchet MS"/>
                <a:cs typeface="Trebuchet MS"/>
                <a:hlinkClick r:id="rId5" action="ppaction://hlinksldjump"/>
              </a:rPr>
              <a:t> </a:t>
            </a:r>
            <a:r>
              <a:rPr sz="1800" dirty="0">
                <a:latin typeface="Trebuchet MS"/>
                <a:cs typeface="Trebuchet MS"/>
                <a:hlinkClick r:id="rId5" action="ppaction://hlinksldjump"/>
              </a:rPr>
              <a:t>to</a:t>
            </a:r>
            <a:r>
              <a:rPr sz="1800" spc="-105" dirty="0">
                <a:latin typeface="Trebuchet MS"/>
                <a:cs typeface="Trebuchet MS"/>
                <a:hlinkClick r:id="rId5" action="ppaction://hlinksldjump"/>
              </a:rPr>
              <a:t> </a:t>
            </a:r>
            <a:r>
              <a:rPr sz="1800" spc="-190" dirty="0">
                <a:latin typeface="Trebuchet MS"/>
                <a:cs typeface="Trebuchet MS"/>
                <a:hlinkClick r:id="rId5" action="ppaction://hlinksldjump"/>
              </a:rPr>
              <a:t>a</a:t>
            </a:r>
            <a:r>
              <a:rPr sz="1800" spc="-55" dirty="0">
                <a:latin typeface="Trebuchet MS"/>
                <a:cs typeface="Trebuchet MS"/>
                <a:hlinkClick r:id="rId5" action="ppaction://hlinksldjump"/>
              </a:rPr>
              <a:t> </a:t>
            </a:r>
            <a:r>
              <a:rPr sz="1800" spc="-100" dirty="0">
                <a:latin typeface="Trebuchet MS"/>
                <a:cs typeface="Trebuchet MS"/>
                <a:hlinkClick r:id="rId5" action="ppaction://hlinksldjump"/>
              </a:rPr>
              <a:t>new</a:t>
            </a:r>
            <a:r>
              <a:rPr sz="1800" spc="-50" dirty="0">
                <a:latin typeface="Trebuchet MS"/>
                <a:cs typeface="Trebuchet MS"/>
                <a:hlinkClick r:id="rId5" action="ppaction://hlinksldjump"/>
              </a:rPr>
              <a:t> </a:t>
            </a:r>
            <a:r>
              <a:rPr sz="1800" spc="-20" dirty="0">
                <a:latin typeface="Trebuchet MS"/>
                <a:cs typeface="Trebuchet MS"/>
                <a:hlinkClick r:id="rId5" action="ppaction://hlinksldjump"/>
              </a:rPr>
              <a:t>class </a:t>
            </a:r>
            <a:r>
              <a:rPr sz="1800" dirty="0">
                <a:latin typeface="Trebuchet MS"/>
                <a:cs typeface="Trebuchet MS"/>
                <a:hlinkClick r:id="rId5" action="ppaction://hlinksldjump"/>
              </a:rPr>
              <a:t>or</a:t>
            </a:r>
            <a:r>
              <a:rPr sz="1800" spc="-25" dirty="0">
                <a:latin typeface="Trebuchet MS"/>
                <a:cs typeface="Trebuchet MS"/>
                <a:hlinkClick r:id="rId5" action="ppaction://hlinksldjump"/>
              </a:rPr>
              <a:t> </a:t>
            </a:r>
            <a:r>
              <a:rPr sz="1800" spc="-10" dirty="0">
                <a:latin typeface="Trebuchet MS"/>
                <a:cs typeface="Trebuchet MS"/>
                <a:hlinkClick r:id="rId5" action="ppaction://hlinksldjump"/>
              </a:rPr>
              <a:t>school?</a:t>
            </a:r>
            <a:endParaRPr sz="1800">
              <a:latin typeface="Trebuchet MS"/>
              <a:cs typeface="Trebuchet MS"/>
            </a:endParaRPr>
          </a:p>
        </p:txBody>
      </p:sp>
      <p:pic>
        <p:nvPicPr>
          <p:cNvPr id="15" name="object 15"/>
          <p:cNvPicPr/>
          <p:nvPr/>
        </p:nvPicPr>
        <p:blipFill>
          <a:blip r:embed="rId6" cstate="print"/>
          <a:stretch>
            <a:fillRect/>
          </a:stretch>
        </p:blipFill>
        <p:spPr>
          <a:xfrm>
            <a:off x="10869168" y="5943599"/>
            <a:ext cx="914400" cy="914398"/>
          </a:xfrm>
          <a:prstGeom prst="rect">
            <a:avLst/>
          </a:prstGeom>
        </p:spPr>
      </p:pic>
      <p:pic>
        <p:nvPicPr>
          <p:cNvPr id="16" name="object 16">
            <a:hlinkClick r:id="rId7" action="ppaction://hlinksldjump"/>
          </p:cNvPr>
          <p:cNvPicPr/>
          <p:nvPr/>
        </p:nvPicPr>
        <p:blipFill>
          <a:blip r:embed="rId8" cstate="print"/>
          <a:stretch>
            <a:fillRect/>
          </a:stretch>
        </p:blipFill>
        <p:spPr>
          <a:xfrm>
            <a:off x="193547" y="5769864"/>
            <a:ext cx="9144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p:spPr>
        </p:pic>
        <p:pic>
          <p:nvPicPr>
            <p:cNvPr id="5" name="object 5"/>
            <p:cNvPicPr/>
            <p:nvPr/>
          </p:nvPicPr>
          <p:blipFill>
            <a:blip r:embed="rId4" cstate="print"/>
            <a:stretch>
              <a:fillRect/>
            </a:stretch>
          </p:blipFill>
          <p:spPr>
            <a:xfrm>
              <a:off x="0" y="6126483"/>
              <a:ext cx="12191999" cy="731514"/>
            </a:xfrm>
            <a:prstGeom prst="rect">
              <a:avLst/>
            </a:prstGeom>
          </p:spPr>
        </p:pic>
        <p:sp>
          <p:nvSpPr>
            <p:cNvPr id="6" name="object 6"/>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grpSp>
      <p:grpSp>
        <p:nvGrpSpPr>
          <p:cNvPr id="7" name="object 7"/>
          <p:cNvGrpSpPr/>
          <p:nvPr/>
        </p:nvGrpSpPr>
        <p:grpSpPr>
          <a:xfrm>
            <a:off x="1389888" y="3293364"/>
            <a:ext cx="2717800" cy="1823085"/>
            <a:chOff x="1389888" y="3293364"/>
            <a:chExt cx="2717800" cy="1823085"/>
          </a:xfrm>
        </p:grpSpPr>
        <p:sp>
          <p:nvSpPr>
            <p:cNvPr id="8" name="object 8"/>
            <p:cNvSpPr/>
            <p:nvPr/>
          </p:nvSpPr>
          <p:spPr>
            <a:xfrm>
              <a:off x="1397508" y="3300984"/>
              <a:ext cx="2702560" cy="1807845"/>
            </a:xfrm>
            <a:custGeom>
              <a:avLst/>
              <a:gdLst/>
              <a:ahLst/>
              <a:cxnLst/>
              <a:rect l="l" t="t" r="r" b="b"/>
              <a:pathLst>
                <a:path w="2702560" h="1807845">
                  <a:moveTo>
                    <a:pt x="2400807" y="0"/>
                  </a:moveTo>
                  <a:lnTo>
                    <a:pt x="301243" y="0"/>
                  </a:lnTo>
                  <a:lnTo>
                    <a:pt x="252381" y="3942"/>
                  </a:lnTo>
                  <a:lnTo>
                    <a:pt x="206028" y="15357"/>
                  </a:lnTo>
                  <a:lnTo>
                    <a:pt x="162806" y="33624"/>
                  </a:lnTo>
                  <a:lnTo>
                    <a:pt x="123334" y="58123"/>
                  </a:lnTo>
                  <a:lnTo>
                    <a:pt x="88233" y="88233"/>
                  </a:lnTo>
                  <a:lnTo>
                    <a:pt x="58123" y="123334"/>
                  </a:lnTo>
                  <a:lnTo>
                    <a:pt x="33624" y="162806"/>
                  </a:lnTo>
                  <a:lnTo>
                    <a:pt x="15357" y="206028"/>
                  </a:lnTo>
                  <a:lnTo>
                    <a:pt x="3942" y="252381"/>
                  </a:lnTo>
                  <a:lnTo>
                    <a:pt x="0" y="301243"/>
                  </a:lnTo>
                  <a:lnTo>
                    <a:pt x="0" y="1506220"/>
                  </a:lnTo>
                  <a:lnTo>
                    <a:pt x="3942" y="1555082"/>
                  </a:lnTo>
                  <a:lnTo>
                    <a:pt x="15357" y="1601435"/>
                  </a:lnTo>
                  <a:lnTo>
                    <a:pt x="33624" y="1644657"/>
                  </a:lnTo>
                  <a:lnTo>
                    <a:pt x="58123" y="1684129"/>
                  </a:lnTo>
                  <a:lnTo>
                    <a:pt x="88233" y="1719230"/>
                  </a:lnTo>
                  <a:lnTo>
                    <a:pt x="123334" y="1749340"/>
                  </a:lnTo>
                  <a:lnTo>
                    <a:pt x="162806" y="1773839"/>
                  </a:lnTo>
                  <a:lnTo>
                    <a:pt x="206028" y="1792106"/>
                  </a:lnTo>
                  <a:lnTo>
                    <a:pt x="252381" y="1803521"/>
                  </a:lnTo>
                  <a:lnTo>
                    <a:pt x="301243" y="1807464"/>
                  </a:lnTo>
                  <a:lnTo>
                    <a:pt x="2400807" y="1807464"/>
                  </a:lnTo>
                  <a:lnTo>
                    <a:pt x="2449670" y="1803521"/>
                  </a:lnTo>
                  <a:lnTo>
                    <a:pt x="2496023" y="1792106"/>
                  </a:lnTo>
                  <a:lnTo>
                    <a:pt x="2539245" y="1773839"/>
                  </a:lnTo>
                  <a:lnTo>
                    <a:pt x="2578717" y="1749340"/>
                  </a:lnTo>
                  <a:lnTo>
                    <a:pt x="2613818" y="1719230"/>
                  </a:lnTo>
                  <a:lnTo>
                    <a:pt x="2643928" y="1684129"/>
                  </a:lnTo>
                  <a:lnTo>
                    <a:pt x="2668427" y="1644657"/>
                  </a:lnTo>
                  <a:lnTo>
                    <a:pt x="2686694" y="1601435"/>
                  </a:lnTo>
                  <a:lnTo>
                    <a:pt x="2698109" y="1555082"/>
                  </a:lnTo>
                  <a:lnTo>
                    <a:pt x="2702052" y="1506220"/>
                  </a:lnTo>
                  <a:lnTo>
                    <a:pt x="2702052" y="301243"/>
                  </a:lnTo>
                  <a:lnTo>
                    <a:pt x="2698109" y="252381"/>
                  </a:lnTo>
                  <a:lnTo>
                    <a:pt x="2686694" y="206028"/>
                  </a:lnTo>
                  <a:lnTo>
                    <a:pt x="2668427" y="162806"/>
                  </a:lnTo>
                  <a:lnTo>
                    <a:pt x="2643928" y="123334"/>
                  </a:lnTo>
                  <a:lnTo>
                    <a:pt x="2613818" y="88233"/>
                  </a:lnTo>
                  <a:lnTo>
                    <a:pt x="2578717" y="58123"/>
                  </a:lnTo>
                  <a:lnTo>
                    <a:pt x="2539245" y="33624"/>
                  </a:lnTo>
                  <a:lnTo>
                    <a:pt x="2496023" y="15357"/>
                  </a:lnTo>
                  <a:lnTo>
                    <a:pt x="2449670" y="3942"/>
                  </a:lnTo>
                  <a:lnTo>
                    <a:pt x="2400807" y="0"/>
                  </a:lnTo>
                  <a:close/>
                </a:path>
              </a:pathLst>
            </a:custGeom>
            <a:solidFill>
              <a:srgbClr val="B71E42"/>
            </a:solidFill>
          </p:spPr>
          <p:txBody>
            <a:bodyPr wrap="square" lIns="0" tIns="0" rIns="0" bIns="0" rtlCol="0"/>
            <a:lstStyle/>
            <a:p>
              <a:endParaRPr/>
            </a:p>
          </p:txBody>
        </p:sp>
        <p:sp>
          <p:nvSpPr>
            <p:cNvPr id="9" name="object 9"/>
            <p:cNvSpPr/>
            <p:nvPr/>
          </p:nvSpPr>
          <p:spPr>
            <a:xfrm>
              <a:off x="1397508" y="3300984"/>
              <a:ext cx="2702560" cy="1807845"/>
            </a:xfrm>
            <a:custGeom>
              <a:avLst/>
              <a:gdLst/>
              <a:ahLst/>
              <a:cxnLst/>
              <a:rect l="l" t="t" r="r" b="b"/>
              <a:pathLst>
                <a:path w="2702560" h="1807845">
                  <a:moveTo>
                    <a:pt x="0" y="301243"/>
                  </a:moveTo>
                  <a:lnTo>
                    <a:pt x="3942" y="252381"/>
                  </a:lnTo>
                  <a:lnTo>
                    <a:pt x="15357" y="206028"/>
                  </a:lnTo>
                  <a:lnTo>
                    <a:pt x="33624" y="162806"/>
                  </a:lnTo>
                  <a:lnTo>
                    <a:pt x="58123" y="123334"/>
                  </a:lnTo>
                  <a:lnTo>
                    <a:pt x="88233" y="88233"/>
                  </a:lnTo>
                  <a:lnTo>
                    <a:pt x="123334" y="58123"/>
                  </a:lnTo>
                  <a:lnTo>
                    <a:pt x="162806" y="33624"/>
                  </a:lnTo>
                  <a:lnTo>
                    <a:pt x="206028" y="15357"/>
                  </a:lnTo>
                  <a:lnTo>
                    <a:pt x="252381" y="3942"/>
                  </a:lnTo>
                  <a:lnTo>
                    <a:pt x="301243" y="0"/>
                  </a:lnTo>
                  <a:lnTo>
                    <a:pt x="2400807" y="0"/>
                  </a:lnTo>
                  <a:lnTo>
                    <a:pt x="2449670" y="3942"/>
                  </a:lnTo>
                  <a:lnTo>
                    <a:pt x="2496023" y="15357"/>
                  </a:lnTo>
                  <a:lnTo>
                    <a:pt x="2539245" y="33624"/>
                  </a:lnTo>
                  <a:lnTo>
                    <a:pt x="2578717" y="58123"/>
                  </a:lnTo>
                  <a:lnTo>
                    <a:pt x="2613818" y="88233"/>
                  </a:lnTo>
                  <a:lnTo>
                    <a:pt x="2643928" y="123334"/>
                  </a:lnTo>
                  <a:lnTo>
                    <a:pt x="2668427" y="162806"/>
                  </a:lnTo>
                  <a:lnTo>
                    <a:pt x="2686694" y="206028"/>
                  </a:lnTo>
                  <a:lnTo>
                    <a:pt x="2698109" y="252381"/>
                  </a:lnTo>
                  <a:lnTo>
                    <a:pt x="2702052" y="301243"/>
                  </a:lnTo>
                  <a:lnTo>
                    <a:pt x="2702052" y="1506220"/>
                  </a:lnTo>
                  <a:lnTo>
                    <a:pt x="2698109" y="1555082"/>
                  </a:lnTo>
                  <a:lnTo>
                    <a:pt x="2686694" y="1601435"/>
                  </a:lnTo>
                  <a:lnTo>
                    <a:pt x="2668427" y="1644657"/>
                  </a:lnTo>
                  <a:lnTo>
                    <a:pt x="2643928" y="1684129"/>
                  </a:lnTo>
                  <a:lnTo>
                    <a:pt x="2613818" y="1719230"/>
                  </a:lnTo>
                  <a:lnTo>
                    <a:pt x="2578717" y="1749340"/>
                  </a:lnTo>
                  <a:lnTo>
                    <a:pt x="2539245" y="1773839"/>
                  </a:lnTo>
                  <a:lnTo>
                    <a:pt x="2496023" y="1792106"/>
                  </a:lnTo>
                  <a:lnTo>
                    <a:pt x="2449670" y="1803521"/>
                  </a:lnTo>
                  <a:lnTo>
                    <a:pt x="2400807" y="1807464"/>
                  </a:lnTo>
                  <a:lnTo>
                    <a:pt x="301243" y="1807464"/>
                  </a:lnTo>
                  <a:lnTo>
                    <a:pt x="252381" y="1803521"/>
                  </a:lnTo>
                  <a:lnTo>
                    <a:pt x="206028" y="1792106"/>
                  </a:lnTo>
                  <a:lnTo>
                    <a:pt x="162806" y="1773839"/>
                  </a:lnTo>
                  <a:lnTo>
                    <a:pt x="123334" y="1749340"/>
                  </a:lnTo>
                  <a:lnTo>
                    <a:pt x="88233" y="1719230"/>
                  </a:lnTo>
                  <a:lnTo>
                    <a:pt x="58123" y="1684129"/>
                  </a:lnTo>
                  <a:lnTo>
                    <a:pt x="33624" y="1644657"/>
                  </a:lnTo>
                  <a:lnTo>
                    <a:pt x="15357" y="1601435"/>
                  </a:lnTo>
                  <a:lnTo>
                    <a:pt x="3942" y="1555082"/>
                  </a:lnTo>
                  <a:lnTo>
                    <a:pt x="0" y="1506220"/>
                  </a:lnTo>
                  <a:lnTo>
                    <a:pt x="0" y="301243"/>
                  </a:lnTo>
                  <a:close/>
                </a:path>
              </a:pathLst>
            </a:custGeom>
            <a:ln w="15240">
              <a:solidFill>
                <a:srgbClr val="85122D"/>
              </a:solidFill>
            </a:ln>
          </p:spPr>
          <p:txBody>
            <a:bodyPr wrap="square" lIns="0" tIns="0" rIns="0" bIns="0" rtlCol="0"/>
            <a:lstStyle/>
            <a:p>
              <a:endParaRPr/>
            </a:p>
          </p:txBody>
        </p:sp>
      </p:grpSp>
      <p:grpSp>
        <p:nvGrpSpPr>
          <p:cNvPr id="10" name="object 10"/>
          <p:cNvGrpSpPr/>
          <p:nvPr/>
        </p:nvGrpSpPr>
        <p:grpSpPr>
          <a:xfrm>
            <a:off x="7968995" y="3598164"/>
            <a:ext cx="3694429" cy="1109980"/>
            <a:chOff x="7968995" y="3598164"/>
            <a:chExt cx="3694429" cy="1109980"/>
          </a:xfrm>
        </p:grpSpPr>
        <p:sp>
          <p:nvSpPr>
            <p:cNvPr id="11" name="object 11"/>
            <p:cNvSpPr/>
            <p:nvPr/>
          </p:nvSpPr>
          <p:spPr>
            <a:xfrm>
              <a:off x="7976615" y="3605784"/>
              <a:ext cx="3679190" cy="1094740"/>
            </a:xfrm>
            <a:custGeom>
              <a:avLst/>
              <a:gdLst/>
              <a:ahLst/>
              <a:cxnLst/>
              <a:rect l="l" t="t" r="r" b="b"/>
              <a:pathLst>
                <a:path w="3679190" h="1094739">
                  <a:moveTo>
                    <a:pt x="3496563" y="0"/>
                  </a:moveTo>
                  <a:lnTo>
                    <a:pt x="182372" y="0"/>
                  </a:lnTo>
                  <a:lnTo>
                    <a:pt x="133893" y="6515"/>
                  </a:lnTo>
                  <a:lnTo>
                    <a:pt x="90329" y="24901"/>
                  </a:lnTo>
                  <a:lnTo>
                    <a:pt x="53419" y="53419"/>
                  </a:lnTo>
                  <a:lnTo>
                    <a:pt x="24901" y="90329"/>
                  </a:lnTo>
                  <a:lnTo>
                    <a:pt x="6515" y="133893"/>
                  </a:lnTo>
                  <a:lnTo>
                    <a:pt x="0" y="182371"/>
                  </a:lnTo>
                  <a:lnTo>
                    <a:pt x="0" y="911859"/>
                  </a:lnTo>
                  <a:lnTo>
                    <a:pt x="6515" y="960338"/>
                  </a:lnTo>
                  <a:lnTo>
                    <a:pt x="24901" y="1003902"/>
                  </a:lnTo>
                  <a:lnTo>
                    <a:pt x="53419" y="1040812"/>
                  </a:lnTo>
                  <a:lnTo>
                    <a:pt x="90329" y="1069330"/>
                  </a:lnTo>
                  <a:lnTo>
                    <a:pt x="133893" y="1087716"/>
                  </a:lnTo>
                  <a:lnTo>
                    <a:pt x="182372" y="1094232"/>
                  </a:lnTo>
                  <a:lnTo>
                    <a:pt x="3496563" y="1094232"/>
                  </a:lnTo>
                  <a:lnTo>
                    <a:pt x="3545042" y="1087716"/>
                  </a:lnTo>
                  <a:lnTo>
                    <a:pt x="3588606" y="1069330"/>
                  </a:lnTo>
                  <a:lnTo>
                    <a:pt x="3625516" y="1040812"/>
                  </a:lnTo>
                  <a:lnTo>
                    <a:pt x="3654034" y="1003902"/>
                  </a:lnTo>
                  <a:lnTo>
                    <a:pt x="3672420" y="960338"/>
                  </a:lnTo>
                  <a:lnTo>
                    <a:pt x="3678935" y="911859"/>
                  </a:lnTo>
                  <a:lnTo>
                    <a:pt x="3678935" y="182371"/>
                  </a:lnTo>
                  <a:lnTo>
                    <a:pt x="3672420" y="133893"/>
                  </a:lnTo>
                  <a:lnTo>
                    <a:pt x="3654034" y="90329"/>
                  </a:lnTo>
                  <a:lnTo>
                    <a:pt x="3625516" y="53419"/>
                  </a:lnTo>
                  <a:lnTo>
                    <a:pt x="3588606" y="24901"/>
                  </a:lnTo>
                  <a:lnTo>
                    <a:pt x="3545042" y="6515"/>
                  </a:lnTo>
                  <a:lnTo>
                    <a:pt x="3496563" y="0"/>
                  </a:lnTo>
                  <a:close/>
                </a:path>
              </a:pathLst>
            </a:custGeom>
            <a:solidFill>
              <a:srgbClr val="B71E42"/>
            </a:solidFill>
          </p:spPr>
          <p:txBody>
            <a:bodyPr wrap="square" lIns="0" tIns="0" rIns="0" bIns="0" rtlCol="0"/>
            <a:lstStyle/>
            <a:p>
              <a:endParaRPr/>
            </a:p>
          </p:txBody>
        </p:sp>
        <p:sp>
          <p:nvSpPr>
            <p:cNvPr id="12" name="object 12"/>
            <p:cNvSpPr/>
            <p:nvPr/>
          </p:nvSpPr>
          <p:spPr>
            <a:xfrm>
              <a:off x="7976615" y="3605784"/>
              <a:ext cx="3679190" cy="1094740"/>
            </a:xfrm>
            <a:custGeom>
              <a:avLst/>
              <a:gdLst/>
              <a:ahLst/>
              <a:cxnLst/>
              <a:rect l="l" t="t" r="r" b="b"/>
              <a:pathLst>
                <a:path w="3679190" h="1094739">
                  <a:moveTo>
                    <a:pt x="0" y="182371"/>
                  </a:moveTo>
                  <a:lnTo>
                    <a:pt x="6515" y="133893"/>
                  </a:lnTo>
                  <a:lnTo>
                    <a:pt x="24901" y="90329"/>
                  </a:lnTo>
                  <a:lnTo>
                    <a:pt x="53419" y="53419"/>
                  </a:lnTo>
                  <a:lnTo>
                    <a:pt x="90329" y="24901"/>
                  </a:lnTo>
                  <a:lnTo>
                    <a:pt x="133893" y="6515"/>
                  </a:lnTo>
                  <a:lnTo>
                    <a:pt x="182372" y="0"/>
                  </a:lnTo>
                  <a:lnTo>
                    <a:pt x="3496563" y="0"/>
                  </a:lnTo>
                  <a:lnTo>
                    <a:pt x="3545042" y="6515"/>
                  </a:lnTo>
                  <a:lnTo>
                    <a:pt x="3588606" y="24901"/>
                  </a:lnTo>
                  <a:lnTo>
                    <a:pt x="3625516" y="53419"/>
                  </a:lnTo>
                  <a:lnTo>
                    <a:pt x="3654034" y="90329"/>
                  </a:lnTo>
                  <a:lnTo>
                    <a:pt x="3672420" y="133893"/>
                  </a:lnTo>
                  <a:lnTo>
                    <a:pt x="3678935" y="182371"/>
                  </a:lnTo>
                  <a:lnTo>
                    <a:pt x="3678935" y="911859"/>
                  </a:lnTo>
                  <a:lnTo>
                    <a:pt x="3672420" y="960338"/>
                  </a:lnTo>
                  <a:lnTo>
                    <a:pt x="3654034" y="1003902"/>
                  </a:lnTo>
                  <a:lnTo>
                    <a:pt x="3625516" y="1040812"/>
                  </a:lnTo>
                  <a:lnTo>
                    <a:pt x="3588606" y="1069330"/>
                  </a:lnTo>
                  <a:lnTo>
                    <a:pt x="3545042" y="1087716"/>
                  </a:lnTo>
                  <a:lnTo>
                    <a:pt x="3496563" y="1094232"/>
                  </a:lnTo>
                  <a:lnTo>
                    <a:pt x="182372" y="1094232"/>
                  </a:lnTo>
                  <a:lnTo>
                    <a:pt x="133893" y="1087716"/>
                  </a:lnTo>
                  <a:lnTo>
                    <a:pt x="90329" y="1069330"/>
                  </a:lnTo>
                  <a:lnTo>
                    <a:pt x="53419" y="1040812"/>
                  </a:lnTo>
                  <a:lnTo>
                    <a:pt x="24901" y="1003902"/>
                  </a:lnTo>
                  <a:lnTo>
                    <a:pt x="6515" y="960338"/>
                  </a:lnTo>
                  <a:lnTo>
                    <a:pt x="0" y="911859"/>
                  </a:lnTo>
                  <a:lnTo>
                    <a:pt x="0" y="182371"/>
                  </a:lnTo>
                  <a:close/>
                </a:path>
              </a:pathLst>
            </a:custGeom>
            <a:ln w="15240">
              <a:solidFill>
                <a:srgbClr val="85122D"/>
              </a:solidFill>
            </a:ln>
          </p:spPr>
          <p:txBody>
            <a:bodyPr wrap="square" lIns="0" tIns="0" rIns="0" bIns="0" rtlCol="0"/>
            <a:lstStyle/>
            <a:p>
              <a:endParaRPr/>
            </a:p>
          </p:txBody>
        </p:sp>
      </p:grpSp>
      <p:grpSp>
        <p:nvGrpSpPr>
          <p:cNvPr id="13" name="object 13"/>
          <p:cNvGrpSpPr/>
          <p:nvPr/>
        </p:nvGrpSpPr>
        <p:grpSpPr>
          <a:xfrm>
            <a:off x="4469891" y="118871"/>
            <a:ext cx="3009900" cy="1170940"/>
            <a:chOff x="4469891" y="118871"/>
            <a:chExt cx="3009900" cy="1170940"/>
          </a:xfrm>
        </p:grpSpPr>
        <p:sp>
          <p:nvSpPr>
            <p:cNvPr id="14" name="object 14"/>
            <p:cNvSpPr/>
            <p:nvPr/>
          </p:nvSpPr>
          <p:spPr>
            <a:xfrm>
              <a:off x="4477511" y="126491"/>
              <a:ext cx="2994660" cy="1155700"/>
            </a:xfrm>
            <a:custGeom>
              <a:avLst/>
              <a:gdLst/>
              <a:ahLst/>
              <a:cxnLst/>
              <a:rect l="l" t="t" r="r" b="b"/>
              <a:pathLst>
                <a:path w="2994659" h="1155700">
                  <a:moveTo>
                    <a:pt x="2802128" y="0"/>
                  </a:moveTo>
                  <a:lnTo>
                    <a:pt x="192532" y="0"/>
                  </a:lnTo>
                  <a:lnTo>
                    <a:pt x="148396" y="5086"/>
                  </a:lnTo>
                  <a:lnTo>
                    <a:pt x="107875" y="19575"/>
                  </a:lnTo>
                  <a:lnTo>
                    <a:pt x="72127" y="42307"/>
                  </a:lnTo>
                  <a:lnTo>
                    <a:pt x="42307" y="72127"/>
                  </a:lnTo>
                  <a:lnTo>
                    <a:pt x="19575" y="107875"/>
                  </a:lnTo>
                  <a:lnTo>
                    <a:pt x="5086" y="148396"/>
                  </a:lnTo>
                  <a:lnTo>
                    <a:pt x="0" y="192531"/>
                  </a:lnTo>
                  <a:lnTo>
                    <a:pt x="0" y="962659"/>
                  </a:lnTo>
                  <a:lnTo>
                    <a:pt x="5086" y="1006795"/>
                  </a:lnTo>
                  <a:lnTo>
                    <a:pt x="19575" y="1047316"/>
                  </a:lnTo>
                  <a:lnTo>
                    <a:pt x="42307" y="1083064"/>
                  </a:lnTo>
                  <a:lnTo>
                    <a:pt x="72127" y="1112884"/>
                  </a:lnTo>
                  <a:lnTo>
                    <a:pt x="107875" y="1135616"/>
                  </a:lnTo>
                  <a:lnTo>
                    <a:pt x="148396" y="1150105"/>
                  </a:lnTo>
                  <a:lnTo>
                    <a:pt x="192532" y="1155191"/>
                  </a:lnTo>
                  <a:lnTo>
                    <a:pt x="2802128" y="1155191"/>
                  </a:lnTo>
                  <a:lnTo>
                    <a:pt x="2846263" y="1150105"/>
                  </a:lnTo>
                  <a:lnTo>
                    <a:pt x="2886784" y="1135616"/>
                  </a:lnTo>
                  <a:lnTo>
                    <a:pt x="2922532" y="1112884"/>
                  </a:lnTo>
                  <a:lnTo>
                    <a:pt x="2952352" y="1083064"/>
                  </a:lnTo>
                  <a:lnTo>
                    <a:pt x="2975084" y="1047316"/>
                  </a:lnTo>
                  <a:lnTo>
                    <a:pt x="2989573" y="1006795"/>
                  </a:lnTo>
                  <a:lnTo>
                    <a:pt x="2994660" y="962659"/>
                  </a:lnTo>
                  <a:lnTo>
                    <a:pt x="2994660" y="192531"/>
                  </a:lnTo>
                  <a:lnTo>
                    <a:pt x="2989573" y="148396"/>
                  </a:lnTo>
                  <a:lnTo>
                    <a:pt x="2975084" y="107875"/>
                  </a:lnTo>
                  <a:lnTo>
                    <a:pt x="2952352" y="72127"/>
                  </a:lnTo>
                  <a:lnTo>
                    <a:pt x="2922532" y="42307"/>
                  </a:lnTo>
                  <a:lnTo>
                    <a:pt x="2886784" y="19575"/>
                  </a:lnTo>
                  <a:lnTo>
                    <a:pt x="2846263" y="5086"/>
                  </a:lnTo>
                  <a:lnTo>
                    <a:pt x="2802128" y="0"/>
                  </a:lnTo>
                  <a:close/>
                </a:path>
              </a:pathLst>
            </a:custGeom>
            <a:solidFill>
              <a:srgbClr val="B71E42"/>
            </a:solidFill>
          </p:spPr>
          <p:txBody>
            <a:bodyPr wrap="square" lIns="0" tIns="0" rIns="0" bIns="0" rtlCol="0"/>
            <a:lstStyle/>
            <a:p>
              <a:endParaRPr/>
            </a:p>
          </p:txBody>
        </p:sp>
        <p:sp>
          <p:nvSpPr>
            <p:cNvPr id="15" name="object 15"/>
            <p:cNvSpPr/>
            <p:nvPr/>
          </p:nvSpPr>
          <p:spPr>
            <a:xfrm>
              <a:off x="4477511" y="126491"/>
              <a:ext cx="2994660" cy="1155700"/>
            </a:xfrm>
            <a:custGeom>
              <a:avLst/>
              <a:gdLst/>
              <a:ahLst/>
              <a:cxnLst/>
              <a:rect l="l" t="t" r="r" b="b"/>
              <a:pathLst>
                <a:path w="2994659" h="1155700">
                  <a:moveTo>
                    <a:pt x="0" y="192531"/>
                  </a:moveTo>
                  <a:lnTo>
                    <a:pt x="5086" y="148396"/>
                  </a:lnTo>
                  <a:lnTo>
                    <a:pt x="19575" y="107875"/>
                  </a:lnTo>
                  <a:lnTo>
                    <a:pt x="42307" y="72127"/>
                  </a:lnTo>
                  <a:lnTo>
                    <a:pt x="72127" y="42307"/>
                  </a:lnTo>
                  <a:lnTo>
                    <a:pt x="107875" y="19575"/>
                  </a:lnTo>
                  <a:lnTo>
                    <a:pt x="148396" y="5086"/>
                  </a:lnTo>
                  <a:lnTo>
                    <a:pt x="192532" y="0"/>
                  </a:lnTo>
                  <a:lnTo>
                    <a:pt x="2802128" y="0"/>
                  </a:lnTo>
                  <a:lnTo>
                    <a:pt x="2846263" y="5086"/>
                  </a:lnTo>
                  <a:lnTo>
                    <a:pt x="2886784" y="19575"/>
                  </a:lnTo>
                  <a:lnTo>
                    <a:pt x="2922532" y="42307"/>
                  </a:lnTo>
                  <a:lnTo>
                    <a:pt x="2952352" y="72127"/>
                  </a:lnTo>
                  <a:lnTo>
                    <a:pt x="2975084" y="107875"/>
                  </a:lnTo>
                  <a:lnTo>
                    <a:pt x="2989573" y="148396"/>
                  </a:lnTo>
                  <a:lnTo>
                    <a:pt x="2994660" y="192531"/>
                  </a:lnTo>
                  <a:lnTo>
                    <a:pt x="2994660" y="962659"/>
                  </a:lnTo>
                  <a:lnTo>
                    <a:pt x="2989573" y="1006795"/>
                  </a:lnTo>
                  <a:lnTo>
                    <a:pt x="2975084" y="1047316"/>
                  </a:lnTo>
                  <a:lnTo>
                    <a:pt x="2952352" y="1083064"/>
                  </a:lnTo>
                  <a:lnTo>
                    <a:pt x="2922532" y="1112884"/>
                  </a:lnTo>
                  <a:lnTo>
                    <a:pt x="2886784" y="1135616"/>
                  </a:lnTo>
                  <a:lnTo>
                    <a:pt x="2846263" y="1150105"/>
                  </a:lnTo>
                  <a:lnTo>
                    <a:pt x="2802128" y="1155191"/>
                  </a:lnTo>
                  <a:lnTo>
                    <a:pt x="192532" y="1155191"/>
                  </a:lnTo>
                  <a:lnTo>
                    <a:pt x="148396" y="1150105"/>
                  </a:lnTo>
                  <a:lnTo>
                    <a:pt x="107875" y="1135616"/>
                  </a:lnTo>
                  <a:lnTo>
                    <a:pt x="72127" y="1112884"/>
                  </a:lnTo>
                  <a:lnTo>
                    <a:pt x="42307" y="1083064"/>
                  </a:lnTo>
                  <a:lnTo>
                    <a:pt x="19575" y="1047316"/>
                  </a:lnTo>
                  <a:lnTo>
                    <a:pt x="5086" y="1006795"/>
                  </a:lnTo>
                  <a:lnTo>
                    <a:pt x="0" y="962659"/>
                  </a:lnTo>
                  <a:lnTo>
                    <a:pt x="0" y="192531"/>
                  </a:lnTo>
                  <a:close/>
                </a:path>
              </a:pathLst>
            </a:custGeom>
            <a:ln w="15240">
              <a:solidFill>
                <a:srgbClr val="85122D"/>
              </a:solidFill>
            </a:ln>
          </p:spPr>
          <p:txBody>
            <a:bodyPr wrap="square" lIns="0" tIns="0" rIns="0" bIns="0" rtlCol="0"/>
            <a:lstStyle/>
            <a:p>
              <a:endParaRPr/>
            </a:p>
          </p:txBody>
        </p:sp>
      </p:grpSp>
      <p:pic>
        <p:nvPicPr>
          <p:cNvPr id="16" name="object 16"/>
          <p:cNvPicPr/>
          <p:nvPr/>
        </p:nvPicPr>
        <p:blipFill>
          <a:blip r:embed="rId5" cstate="print"/>
          <a:stretch>
            <a:fillRect/>
          </a:stretch>
        </p:blipFill>
        <p:spPr>
          <a:xfrm>
            <a:off x="4959096" y="1987295"/>
            <a:ext cx="2069592" cy="3803904"/>
          </a:xfrm>
          <a:prstGeom prst="rect">
            <a:avLst/>
          </a:prstGeom>
        </p:spPr>
      </p:pic>
      <p:sp>
        <p:nvSpPr>
          <p:cNvPr id="17" name="object 17"/>
          <p:cNvSpPr txBox="1"/>
          <p:nvPr/>
        </p:nvSpPr>
        <p:spPr>
          <a:xfrm>
            <a:off x="1789557" y="3524757"/>
            <a:ext cx="1784350" cy="1122680"/>
          </a:xfrm>
          <a:prstGeom prst="rect">
            <a:avLst/>
          </a:prstGeom>
        </p:spPr>
        <p:txBody>
          <a:bodyPr vert="horz" wrap="square" lIns="0" tIns="12700" rIns="0" bIns="0" rtlCol="0">
            <a:spAutoFit/>
          </a:bodyPr>
          <a:lstStyle/>
          <a:p>
            <a:pPr marL="12700" marR="5080">
              <a:lnSpc>
                <a:spcPct val="100000"/>
              </a:lnSpc>
              <a:spcBef>
                <a:spcPts val="100"/>
              </a:spcBef>
            </a:pPr>
            <a:r>
              <a:rPr sz="1800" spc="-10" dirty="0">
                <a:latin typeface="Trebuchet MS"/>
                <a:cs typeface="Trebuchet MS"/>
                <a:hlinkClick r:id="rId6" action="ppaction://hlinksldjump"/>
              </a:rPr>
              <a:t>What</a:t>
            </a:r>
            <a:r>
              <a:rPr sz="1800" spc="-100" dirty="0">
                <a:latin typeface="Trebuchet MS"/>
                <a:cs typeface="Trebuchet MS"/>
                <a:hlinkClick r:id="rId6" action="ppaction://hlinksldjump"/>
              </a:rPr>
              <a:t> </a:t>
            </a:r>
            <a:r>
              <a:rPr sz="1800" spc="-10" dirty="0">
                <a:latin typeface="Trebuchet MS"/>
                <a:cs typeface="Trebuchet MS"/>
                <a:hlinkClick r:id="rId6" action="ppaction://hlinksldjump"/>
              </a:rPr>
              <a:t>extra </a:t>
            </a:r>
            <a:r>
              <a:rPr sz="1800" spc="-90" dirty="0">
                <a:latin typeface="Trebuchet MS"/>
                <a:cs typeface="Trebuchet MS"/>
                <a:hlinkClick r:id="rId6" action="ppaction://hlinksldjump"/>
              </a:rPr>
              <a:t>curricular</a:t>
            </a:r>
            <a:r>
              <a:rPr sz="1800" spc="25" dirty="0">
                <a:latin typeface="Trebuchet MS"/>
                <a:cs typeface="Trebuchet MS"/>
                <a:hlinkClick r:id="rId6" action="ppaction://hlinksldjump"/>
              </a:rPr>
              <a:t> </a:t>
            </a:r>
            <a:r>
              <a:rPr sz="1800" spc="-114" dirty="0">
                <a:latin typeface="Trebuchet MS"/>
                <a:cs typeface="Trebuchet MS"/>
                <a:hlinkClick r:id="rId6" action="ppaction://hlinksldjump"/>
              </a:rPr>
              <a:t>activities </a:t>
            </a:r>
            <a:r>
              <a:rPr sz="1800" spc="-125" dirty="0">
                <a:latin typeface="Trebuchet MS"/>
                <a:cs typeface="Trebuchet MS"/>
                <a:hlinkClick r:id="rId6" action="ppaction://hlinksldjump"/>
              </a:rPr>
              <a:t>are</a:t>
            </a:r>
            <a:r>
              <a:rPr sz="1800" spc="-5" dirty="0">
                <a:latin typeface="Trebuchet MS"/>
                <a:cs typeface="Trebuchet MS"/>
                <a:hlinkClick r:id="rId6" action="ppaction://hlinksldjump"/>
              </a:rPr>
              <a:t> </a:t>
            </a:r>
            <a:r>
              <a:rPr sz="1800" spc="-160" dirty="0">
                <a:latin typeface="Trebuchet MS"/>
                <a:cs typeface="Trebuchet MS"/>
                <a:hlinkClick r:id="rId6" action="ppaction://hlinksldjump"/>
              </a:rPr>
              <a:t>available</a:t>
            </a:r>
            <a:r>
              <a:rPr sz="1800" spc="-5" dirty="0">
                <a:latin typeface="Trebuchet MS"/>
                <a:cs typeface="Trebuchet MS"/>
                <a:hlinkClick r:id="rId6" action="ppaction://hlinksldjump"/>
              </a:rPr>
              <a:t> </a:t>
            </a:r>
            <a:r>
              <a:rPr sz="1800" spc="-25" dirty="0">
                <a:latin typeface="Trebuchet MS"/>
                <a:cs typeface="Trebuchet MS"/>
                <a:hlinkClick r:id="rId6" action="ppaction://hlinksldjump"/>
              </a:rPr>
              <a:t>for </a:t>
            </a:r>
            <a:r>
              <a:rPr sz="1800" spc="-100" dirty="0">
                <a:latin typeface="Trebuchet MS"/>
                <a:cs typeface="Trebuchet MS"/>
                <a:hlinkClick r:id="rId6" action="ppaction://hlinksldjump"/>
              </a:rPr>
              <a:t>pupils</a:t>
            </a:r>
            <a:r>
              <a:rPr sz="1800" spc="-20" dirty="0">
                <a:latin typeface="Trebuchet MS"/>
                <a:cs typeface="Trebuchet MS"/>
                <a:hlinkClick r:id="rId6" action="ppaction://hlinksldjump"/>
              </a:rPr>
              <a:t> </a:t>
            </a:r>
            <a:r>
              <a:rPr sz="1800" spc="-100" dirty="0">
                <a:latin typeface="Trebuchet MS"/>
                <a:cs typeface="Trebuchet MS"/>
                <a:hlinkClick r:id="rId6" action="ppaction://hlinksldjump"/>
              </a:rPr>
              <a:t>with</a:t>
            </a:r>
            <a:r>
              <a:rPr sz="1800" spc="-20" dirty="0">
                <a:latin typeface="Trebuchet MS"/>
                <a:cs typeface="Trebuchet MS"/>
                <a:hlinkClick r:id="rId6" action="ppaction://hlinksldjump"/>
              </a:rPr>
              <a:t> </a:t>
            </a:r>
            <a:r>
              <a:rPr sz="1800" spc="50" dirty="0">
                <a:latin typeface="Trebuchet MS"/>
                <a:cs typeface="Trebuchet MS"/>
                <a:hlinkClick r:id="rId6" action="ppaction://hlinksldjump"/>
              </a:rPr>
              <a:t>SEND?</a:t>
            </a:r>
            <a:endParaRPr sz="1800">
              <a:latin typeface="Trebuchet MS"/>
              <a:cs typeface="Trebuchet MS"/>
            </a:endParaRPr>
          </a:p>
        </p:txBody>
      </p:sp>
      <p:sp>
        <p:nvSpPr>
          <p:cNvPr id="18" name="object 18"/>
          <p:cNvSpPr txBox="1">
            <a:spLocks noGrp="1"/>
          </p:cNvSpPr>
          <p:nvPr>
            <p:ph type="title"/>
          </p:nvPr>
        </p:nvSpPr>
        <p:spPr>
          <a:xfrm>
            <a:off x="4850638" y="322326"/>
            <a:ext cx="2098675" cy="574040"/>
          </a:xfrm>
          <a:prstGeom prst="rect">
            <a:avLst/>
          </a:prstGeom>
        </p:spPr>
        <p:txBody>
          <a:bodyPr vert="horz" wrap="square" lIns="0" tIns="12700" rIns="0" bIns="0" rtlCol="0">
            <a:spAutoFit/>
          </a:bodyPr>
          <a:lstStyle/>
          <a:p>
            <a:pPr marL="12700" marR="5080">
              <a:lnSpc>
                <a:spcPct val="100000"/>
              </a:lnSpc>
              <a:spcBef>
                <a:spcPts val="100"/>
              </a:spcBef>
            </a:pPr>
            <a:r>
              <a:rPr sz="1800" dirty="0">
                <a:hlinkClick r:id="rId7" action="ppaction://hlinksldjump"/>
              </a:rPr>
              <a:t>How</a:t>
            </a:r>
            <a:r>
              <a:rPr sz="1800" spc="-45" dirty="0">
                <a:hlinkClick r:id="rId7" action="ppaction://hlinksldjump"/>
              </a:rPr>
              <a:t> </a:t>
            </a:r>
            <a:r>
              <a:rPr sz="1800" spc="-140" dirty="0">
                <a:hlinkClick r:id="rId7" action="ppaction://hlinksldjump"/>
              </a:rPr>
              <a:t>can</a:t>
            </a:r>
            <a:r>
              <a:rPr sz="1800" spc="-40" dirty="0">
                <a:hlinkClick r:id="rId7" action="ppaction://hlinksldjump"/>
              </a:rPr>
              <a:t> </a:t>
            </a:r>
            <a:r>
              <a:rPr sz="1800" dirty="0">
                <a:hlinkClick r:id="rId7" action="ppaction://hlinksldjump"/>
              </a:rPr>
              <a:t>I</a:t>
            </a:r>
            <a:r>
              <a:rPr sz="1800" spc="-45" dirty="0">
                <a:hlinkClick r:id="rId7" action="ppaction://hlinksldjump"/>
              </a:rPr>
              <a:t> </a:t>
            </a:r>
            <a:r>
              <a:rPr sz="1800" spc="-55" dirty="0">
                <a:hlinkClick r:id="rId7" action="ppaction://hlinksldjump"/>
              </a:rPr>
              <a:t>support</a:t>
            </a:r>
            <a:r>
              <a:rPr sz="1800" spc="-40" dirty="0">
                <a:hlinkClick r:id="rId7" action="ppaction://hlinksldjump"/>
              </a:rPr>
              <a:t> </a:t>
            </a:r>
            <a:r>
              <a:rPr sz="1800" spc="-90" dirty="0">
                <a:hlinkClick r:id="rId7" action="ppaction://hlinksldjump"/>
              </a:rPr>
              <a:t>my </a:t>
            </a:r>
            <a:r>
              <a:rPr sz="1800" spc="-114" dirty="0">
                <a:hlinkClick r:id="rId7" action="ppaction://hlinksldjump"/>
              </a:rPr>
              <a:t>child</a:t>
            </a:r>
            <a:r>
              <a:rPr sz="1800" spc="-20" dirty="0">
                <a:hlinkClick r:id="rId7" action="ppaction://hlinksldjump"/>
              </a:rPr>
              <a:t> </a:t>
            </a:r>
            <a:r>
              <a:rPr sz="1800" spc="-155" dirty="0">
                <a:hlinkClick r:id="rId7" action="ppaction://hlinksldjump"/>
              </a:rPr>
              <a:t>at</a:t>
            </a:r>
            <a:r>
              <a:rPr sz="1800" spc="-30" dirty="0">
                <a:hlinkClick r:id="rId7" action="ppaction://hlinksldjump"/>
              </a:rPr>
              <a:t> </a:t>
            </a:r>
            <a:r>
              <a:rPr sz="1800" spc="-20" dirty="0">
                <a:hlinkClick r:id="rId7" action="ppaction://hlinksldjump"/>
              </a:rPr>
              <a:t>home?</a:t>
            </a:r>
            <a:endParaRPr sz="1800"/>
          </a:p>
        </p:txBody>
      </p:sp>
      <p:sp>
        <p:nvSpPr>
          <p:cNvPr id="19" name="object 19"/>
          <p:cNvSpPr txBox="1"/>
          <p:nvPr/>
        </p:nvSpPr>
        <p:spPr>
          <a:xfrm>
            <a:off x="8289417" y="3801871"/>
            <a:ext cx="3025140" cy="574040"/>
          </a:xfrm>
          <a:prstGeom prst="rect">
            <a:avLst/>
          </a:prstGeom>
        </p:spPr>
        <p:txBody>
          <a:bodyPr vert="horz" wrap="square" lIns="0" tIns="12700" rIns="0" bIns="0" rtlCol="0">
            <a:spAutoFit/>
          </a:bodyPr>
          <a:lstStyle/>
          <a:p>
            <a:pPr marL="12700" marR="5080">
              <a:lnSpc>
                <a:spcPct val="100000"/>
              </a:lnSpc>
              <a:spcBef>
                <a:spcPts val="100"/>
              </a:spcBef>
            </a:pPr>
            <a:r>
              <a:rPr sz="1800" dirty="0">
                <a:latin typeface="Trebuchet MS"/>
                <a:cs typeface="Trebuchet MS"/>
                <a:hlinkClick r:id="rId8" action="ppaction://hlinksldjump"/>
              </a:rPr>
              <a:t>How</a:t>
            </a:r>
            <a:r>
              <a:rPr sz="1800" spc="-15" dirty="0">
                <a:latin typeface="Trebuchet MS"/>
                <a:cs typeface="Trebuchet MS"/>
                <a:hlinkClick r:id="rId8" action="ppaction://hlinksldjump"/>
              </a:rPr>
              <a:t> </a:t>
            </a:r>
            <a:r>
              <a:rPr sz="1800" spc="-114" dirty="0">
                <a:latin typeface="Trebuchet MS"/>
                <a:cs typeface="Trebuchet MS"/>
                <a:hlinkClick r:id="rId8" action="ppaction://hlinksldjump"/>
              </a:rPr>
              <a:t>will</a:t>
            </a:r>
            <a:r>
              <a:rPr sz="1800" spc="15" dirty="0">
                <a:latin typeface="Trebuchet MS"/>
                <a:cs typeface="Trebuchet MS"/>
                <a:hlinkClick r:id="rId8" action="ppaction://hlinksldjump"/>
              </a:rPr>
              <a:t> </a:t>
            </a:r>
            <a:r>
              <a:rPr sz="1800" spc="-150" dirty="0">
                <a:latin typeface="Trebuchet MS"/>
                <a:cs typeface="Trebuchet MS"/>
                <a:hlinkClick r:id="rId8" action="ppaction://hlinksldjump"/>
              </a:rPr>
              <a:t>my</a:t>
            </a:r>
            <a:r>
              <a:rPr sz="1800" spc="-15" dirty="0">
                <a:latin typeface="Trebuchet MS"/>
                <a:cs typeface="Trebuchet MS"/>
                <a:hlinkClick r:id="rId8" action="ppaction://hlinksldjump"/>
              </a:rPr>
              <a:t> </a:t>
            </a:r>
            <a:r>
              <a:rPr sz="1800" spc="-120" dirty="0">
                <a:latin typeface="Trebuchet MS"/>
                <a:cs typeface="Trebuchet MS"/>
                <a:hlinkClick r:id="rId8" action="ppaction://hlinksldjump"/>
              </a:rPr>
              <a:t>child</a:t>
            </a:r>
            <a:r>
              <a:rPr sz="1800" spc="-10" dirty="0">
                <a:latin typeface="Trebuchet MS"/>
                <a:cs typeface="Trebuchet MS"/>
                <a:hlinkClick r:id="rId8" action="ppaction://hlinksldjump"/>
              </a:rPr>
              <a:t> </a:t>
            </a:r>
            <a:r>
              <a:rPr sz="1800" spc="-120" dirty="0">
                <a:latin typeface="Trebuchet MS"/>
                <a:cs typeface="Trebuchet MS"/>
                <a:hlinkClick r:id="rId8" action="ppaction://hlinksldjump"/>
              </a:rPr>
              <a:t>be</a:t>
            </a:r>
            <a:r>
              <a:rPr sz="1800" spc="-15" dirty="0">
                <a:latin typeface="Trebuchet MS"/>
                <a:cs typeface="Trebuchet MS"/>
                <a:hlinkClick r:id="rId8" action="ppaction://hlinksldjump"/>
              </a:rPr>
              <a:t> </a:t>
            </a:r>
            <a:r>
              <a:rPr sz="1800" spc="-110" dirty="0">
                <a:latin typeface="Trebuchet MS"/>
                <a:cs typeface="Trebuchet MS"/>
                <a:hlinkClick r:id="rId8" action="ppaction://hlinksldjump"/>
              </a:rPr>
              <a:t>involved</a:t>
            </a:r>
            <a:r>
              <a:rPr sz="1800" spc="-20" dirty="0">
                <a:latin typeface="Trebuchet MS"/>
                <a:cs typeface="Trebuchet MS"/>
                <a:hlinkClick r:id="rId8" action="ppaction://hlinksldjump"/>
              </a:rPr>
              <a:t> </a:t>
            </a:r>
            <a:r>
              <a:rPr sz="1800" spc="-25" dirty="0">
                <a:latin typeface="Trebuchet MS"/>
                <a:cs typeface="Trebuchet MS"/>
                <a:hlinkClick r:id="rId8" action="ppaction://hlinksldjump"/>
              </a:rPr>
              <a:t>in </a:t>
            </a:r>
            <a:r>
              <a:rPr sz="1800" spc="-95" dirty="0">
                <a:latin typeface="Trebuchet MS"/>
                <a:cs typeface="Trebuchet MS"/>
                <a:hlinkClick r:id="rId8" action="ppaction://hlinksldjump"/>
              </a:rPr>
              <a:t>their</a:t>
            </a:r>
            <a:r>
              <a:rPr sz="1800" spc="-45" dirty="0">
                <a:latin typeface="Trebuchet MS"/>
                <a:cs typeface="Trebuchet MS"/>
                <a:hlinkClick r:id="rId8" action="ppaction://hlinksldjump"/>
              </a:rPr>
              <a:t> </a:t>
            </a:r>
            <a:r>
              <a:rPr sz="1800" spc="-20" dirty="0">
                <a:latin typeface="Trebuchet MS"/>
                <a:cs typeface="Trebuchet MS"/>
                <a:hlinkClick r:id="rId8" action="ppaction://hlinksldjump"/>
              </a:rPr>
              <a:t>own</a:t>
            </a:r>
            <a:r>
              <a:rPr sz="1800" spc="-90" dirty="0">
                <a:latin typeface="Trebuchet MS"/>
                <a:cs typeface="Trebuchet MS"/>
                <a:hlinkClick r:id="rId8" action="ppaction://hlinksldjump"/>
              </a:rPr>
              <a:t> </a:t>
            </a:r>
            <a:r>
              <a:rPr sz="1800" spc="-10" dirty="0">
                <a:latin typeface="Trebuchet MS"/>
                <a:cs typeface="Trebuchet MS"/>
                <a:hlinkClick r:id="rId8" action="ppaction://hlinksldjump"/>
              </a:rPr>
              <a:t>learning?</a:t>
            </a:r>
            <a:endParaRPr sz="1800">
              <a:latin typeface="Trebuchet MS"/>
              <a:cs typeface="Trebuchet MS"/>
            </a:endParaRPr>
          </a:p>
        </p:txBody>
      </p:sp>
      <p:pic>
        <p:nvPicPr>
          <p:cNvPr id="20" name="object 20"/>
          <p:cNvPicPr/>
          <p:nvPr/>
        </p:nvPicPr>
        <p:blipFill>
          <a:blip r:embed="rId9" cstate="print"/>
          <a:stretch>
            <a:fillRect/>
          </a:stretch>
        </p:blipFill>
        <p:spPr>
          <a:xfrm>
            <a:off x="10869168" y="5943599"/>
            <a:ext cx="914400" cy="914398"/>
          </a:xfrm>
          <a:prstGeom prst="rect">
            <a:avLst/>
          </a:prstGeom>
        </p:spPr>
      </p:pic>
      <p:pic>
        <p:nvPicPr>
          <p:cNvPr id="21" name="object 21">
            <a:hlinkClick r:id="rId10" action="ppaction://hlinksldjump"/>
          </p:cNvPr>
          <p:cNvPicPr/>
          <p:nvPr/>
        </p:nvPicPr>
        <p:blipFill>
          <a:blip r:embed="rId11" cstate="print"/>
          <a:stretch>
            <a:fillRect/>
          </a:stretch>
        </p:blipFill>
        <p:spPr>
          <a:xfrm>
            <a:off x="193547" y="5769864"/>
            <a:ext cx="914400" cy="914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7968995" y="1385316"/>
            <a:ext cx="3369945" cy="1266825"/>
            <a:chOff x="7968995" y="1385316"/>
            <a:chExt cx="3369945" cy="1266825"/>
          </a:xfrm>
        </p:grpSpPr>
        <p:sp>
          <p:nvSpPr>
            <p:cNvPr id="3" name="object 3"/>
            <p:cNvSpPr/>
            <p:nvPr/>
          </p:nvSpPr>
          <p:spPr>
            <a:xfrm>
              <a:off x="7976615" y="1392936"/>
              <a:ext cx="3354704" cy="1251585"/>
            </a:xfrm>
            <a:custGeom>
              <a:avLst/>
              <a:gdLst/>
              <a:ahLst/>
              <a:cxnLst/>
              <a:rect l="l" t="t" r="r" b="b"/>
              <a:pathLst>
                <a:path w="3354704" h="1251585">
                  <a:moveTo>
                    <a:pt x="3145789" y="0"/>
                  </a:moveTo>
                  <a:lnTo>
                    <a:pt x="208533" y="0"/>
                  </a:lnTo>
                  <a:lnTo>
                    <a:pt x="160713" y="5506"/>
                  </a:lnTo>
                  <a:lnTo>
                    <a:pt x="116817" y="21192"/>
                  </a:lnTo>
                  <a:lnTo>
                    <a:pt x="78098" y="45806"/>
                  </a:lnTo>
                  <a:lnTo>
                    <a:pt x="45806" y="78098"/>
                  </a:lnTo>
                  <a:lnTo>
                    <a:pt x="21192" y="116817"/>
                  </a:lnTo>
                  <a:lnTo>
                    <a:pt x="5506" y="160713"/>
                  </a:lnTo>
                  <a:lnTo>
                    <a:pt x="0" y="208534"/>
                  </a:lnTo>
                  <a:lnTo>
                    <a:pt x="0" y="1042669"/>
                  </a:lnTo>
                  <a:lnTo>
                    <a:pt x="5506" y="1090490"/>
                  </a:lnTo>
                  <a:lnTo>
                    <a:pt x="21192" y="1134386"/>
                  </a:lnTo>
                  <a:lnTo>
                    <a:pt x="45806" y="1173105"/>
                  </a:lnTo>
                  <a:lnTo>
                    <a:pt x="78098" y="1205397"/>
                  </a:lnTo>
                  <a:lnTo>
                    <a:pt x="116817" y="1230011"/>
                  </a:lnTo>
                  <a:lnTo>
                    <a:pt x="160713" y="1245697"/>
                  </a:lnTo>
                  <a:lnTo>
                    <a:pt x="208533" y="1251203"/>
                  </a:lnTo>
                  <a:lnTo>
                    <a:pt x="3145789" y="1251203"/>
                  </a:lnTo>
                  <a:lnTo>
                    <a:pt x="3193610" y="1245697"/>
                  </a:lnTo>
                  <a:lnTo>
                    <a:pt x="3237506" y="1230011"/>
                  </a:lnTo>
                  <a:lnTo>
                    <a:pt x="3276225" y="1205397"/>
                  </a:lnTo>
                  <a:lnTo>
                    <a:pt x="3308517" y="1173105"/>
                  </a:lnTo>
                  <a:lnTo>
                    <a:pt x="3333131" y="1134386"/>
                  </a:lnTo>
                  <a:lnTo>
                    <a:pt x="3348817" y="1090490"/>
                  </a:lnTo>
                  <a:lnTo>
                    <a:pt x="3354324" y="1042669"/>
                  </a:lnTo>
                  <a:lnTo>
                    <a:pt x="3354324" y="208534"/>
                  </a:lnTo>
                  <a:lnTo>
                    <a:pt x="3348817" y="160713"/>
                  </a:lnTo>
                  <a:lnTo>
                    <a:pt x="3333131" y="116817"/>
                  </a:lnTo>
                  <a:lnTo>
                    <a:pt x="3308517" y="78098"/>
                  </a:lnTo>
                  <a:lnTo>
                    <a:pt x="3276225" y="45806"/>
                  </a:lnTo>
                  <a:lnTo>
                    <a:pt x="3237506" y="21192"/>
                  </a:lnTo>
                  <a:lnTo>
                    <a:pt x="3193610" y="5506"/>
                  </a:lnTo>
                  <a:lnTo>
                    <a:pt x="3145789" y="0"/>
                  </a:lnTo>
                  <a:close/>
                </a:path>
              </a:pathLst>
            </a:custGeom>
            <a:solidFill>
              <a:srgbClr val="B71E42"/>
            </a:solidFill>
          </p:spPr>
          <p:txBody>
            <a:bodyPr wrap="square" lIns="0" tIns="0" rIns="0" bIns="0" rtlCol="0"/>
            <a:lstStyle/>
            <a:p>
              <a:endParaRPr/>
            </a:p>
          </p:txBody>
        </p:sp>
        <p:sp>
          <p:nvSpPr>
            <p:cNvPr id="4" name="object 4"/>
            <p:cNvSpPr/>
            <p:nvPr/>
          </p:nvSpPr>
          <p:spPr>
            <a:xfrm>
              <a:off x="7976615" y="1392936"/>
              <a:ext cx="3354704" cy="1251585"/>
            </a:xfrm>
            <a:custGeom>
              <a:avLst/>
              <a:gdLst/>
              <a:ahLst/>
              <a:cxnLst/>
              <a:rect l="l" t="t" r="r" b="b"/>
              <a:pathLst>
                <a:path w="3354704" h="1251585">
                  <a:moveTo>
                    <a:pt x="0" y="208534"/>
                  </a:moveTo>
                  <a:lnTo>
                    <a:pt x="5506" y="160713"/>
                  </a:lnTo>
                  <a:lnTo>
                    <a:pt x="21192" y="116817"/>
                  </a:lnTo>
                  <a:lnTo>
                    <a:pt x="45806" y="78098"/>
                  </a:lnTo>
                  <a:lnTo>
                    <a:pt x="78098" y="45806"/>
                  </a:lnTo>
                  <a:lnTo>
                    <a:pt x="116817" y="21192"/>
                  </a:lnTo>
                  <a:lnTo>
                    <a:pt x="160713" y="5506"/>
                  </a:lnTo>
                  <a:lnTo>
                    <a:pt x="208533" y="0"/>
                  </a:lnTo>
                  <a:lnTo>
                    <a:pt x="3145789" y="0"/>
                  </a:lnTo>
                  <a:lnTo>
                    <a:pt x="3193610" y="5506"/>
                  </a:lnTo>
                  <a:lnTo>
                    <a:pt x="3237506" y="21192"/>
                  </a:lnTo>
                  <a:lnTo>
                    <a:pt x="3276225" y="45806"/>
                  </a:lnTo>
                  <a:lnTo>
                    <a:pt x="3308517" y="78098"/>
                  </a:lnTo>
                  <a:lnTo>
                    <a:pt x="3333131" y="116817"/>
                  </a:lnTo>
                  <a:lnTo>
                    <a:pt x="3348817" y="160713"/>
                  </a:lnTo>
                  <a:lnTo>
                    <a:pt x="3354324" y="208534"/>
                  </a:lnTo>
                  <a:lnTo>
                    <a:pt x="3354324" y="1042669"/>
                  </a:lnTo>
                  <a:lnTo>
                    <a:pt x="3348817" y="1090490"/>
                  </a:lnTo>
                  <a:lnTo>
                    <a:pt x="3333131" y="1134386"/>
                  </a:lnTo>
                  <a:lnTo>
                    <a:pt x="3308517" y="1173105"/>
                  </a:lnTo>
                  <a:lnTo>
                    <a:pt x="3276225" y="1205397"/>
                  </a:lnTo>
                  <a:lnTo>
                    <a:pt x="3237506" y="1230011"/>
                  </a:lnTo>
                  <a:lnTo>
                    <a:pt x="3193610" y="1245697"/>
                  </a:lnTo>
                  <a:lnTo>
                    <a:pt x="3145789" y="1251203"/>
                  </a:lnTo>
                  <a:lnTo>
                    <a:pt x="208533" y="1251203"/>
                  </a:lnTo>
                  <a:lnTo>
                    <a:pt x="160713" y="1245697"/>
                  </a:lnTo>
                  <a:lnTo>
                    <a:pt x="116817" y="1230011"/>
                  </a:lnTo>
                  <a:lnTo>
                    <a:pt x="78098" y="1205397"/>
                  </a:lnTo>
                  <a:lnTo>
                    <a:pt x="45806" y="1173105"/>
                  </a:lnTo>
                  <a:lnTo>
                    <a:pt x="21192" y="1134386"/>
                  </a:lnTo>
                  <a:lnTo>
                    <a:pt x="5506" y="1090490"/>
                  </a:lnTo>
                  <a:lnTo>
                    <a:pt x="0" y="1042669"/>
                  </a:lnTo>
                  <a:lnTo>
                    <a:pt x="0" y="208534"/>
                  </a:lnTo>
                  <a:close/>
                </a:path>
              </a:pathLst>
            </a:custGeom>
            <a:ln w="15240">
              <a:solidFill>
                <a:srgbClr val="85122D"/>
              </a:solidFill>
            </a:ln>
          </p:spPr>
          <p:txBody>
            <a:bodyPr wrap="square" lIns="0" tIns="0" rIns="0" bIns="0" rtlCol="0"/>
            <a:lstStyle/>
            <a:p>
              <a:endParaRPr/>
            </a:p>
          </p:txBody>
        </p:sp>
      </p:grpSp>
      <p:grpSp>
        <p:nvGrpSpPr>
          <p:cNvPr id="5" name="object 5"/>
          <p:cNvGrpSpPr/>
          <p:nvPr/>
        </p:nvGrpSpPr>
        <p:grpSpPr>
          <a:xfrm>
            <a:off x="751331" y="2545079"/>
            <a:ext cx="3489960" cy="1233170"/>
            <a:chOff x="751331" y="2545079"/>
            <a:chExt cx="3489960" cy="1233170"/>
          </a:xfrm>
        </p:grpSpPr>
        <p:sp>
          <p:nvSpPr>
            <p:cNvPr id="6" name="object 6"/>
            <p:cNvSpPr/>
            <p:nvPr/>
          </p:nvSpPr>
          <p:spPr>
            <a:xfrm>
              <a:off x="758951" y="2552699"/>
              <a:ext cx="3474720" cy="1217930"/>
            </a:xfrm>
            <a:custGeom>
              <a:avLst/>
              <a:gdLst/>
              <a:ahLst/>
              <a:cxnLst/>
              <a:rect l="l" t="t" r="r" b="b"/>
              <a:pathLst>
                <a:path w="3474720" h="1217929">
                  <a:moveTo>
                    <a:pt x="3271774" y="0"/>
                  </a:moveTo>
                  <a:lnTo>
                    <a:pt x="202945" y="0"/>
                  </a:lnTo>
                  <a:lnTo>
                    <a:pt x="156414" y="5356"/>
                  </a:lnTo>
                  <a:lnTo>
                    <a:pt x="113698" y="20617"/>
                  </a:lnTo>
                  <a:lnTo>
                    <a:pt x="76016" y="44567"/>
                  </a:lnTo>
                  <a:lnTo>
                    <a:pt x="44586" y="75989"/>
                  </a:lnTo>
                  <a:lnTo>
                    <a:pt x="20628" y="113670"/>
                  </a:lnTo>
                  <a:lnTo>
                    <a:pt x="5360" y="156394"/>
                  </a:lnTo>
                  <a:lnTo>
                    <a:pt x="0" y="202946"/>
                  </a:lnTo>
                  <a:lnTo>
                    <a:pt x="0" y="1014729"/>
                  </a:lnTo>
                  <a:lnTo>
                    <a:pt x="5360" y="1061281"/>
                  </a:lnTo>
                  <a:lnTo>
                    <a:pt x="20628" y="1104005"/>
                  </a:lnTo>
                  <a:lnTo>
                    <a:pt x="44586" y="1141686"/>
                  </a:lnTo>
                  <a:lnTo>
                    <a:pt x="76016" y="1173108"/>
                  </a:lnTo>
                  <a:lnTo>
                    <a:pt x="113698" y="1197058"/>
                  </a:lnTo>
                  <a:lnTo>
                    <a:pt x="156414" y="1212319"/>
                  </a:lnTo>
                  <a:lnTo>
                    <a:pt x="202945" y="1217676"/>
                  </a:lnTo>
                  <a:lnTo>
                    <a:pt x="3271774" y="1217676"/>
                  </a:lnTo>
                  <a:lnTo>
                    <a:pt x="3318325" y="1212319"/>
                  </a:lnTo>
                  <a:lnTo>
                    <a:pt x="3361049" y="1197058"/>
                  </a:lnTo>
                  <a:lnTo>
                    <a:pt x="3398730" y="1173108"/>
                  </a:lnTo>
                  <a:lnTo>
                    <a:pt x="3430152" y="1141686"/>
                  </a:lnTo>
                  <a:lnTo>
                    <a:pt x="3454102" y="1104005"/>
                  </a:lnTo>
                  <a:lnTo>
                    <a:pt x="3469363" y="1061281"/>
                  </a:lnTo>
                  <a:lnTo>
                    <a:pt x="3474720" y="1014729"/>
                  </a:lnTo>
                  <a:lnTo>
                    <a:pt x="3474720" y="202946"/>
                  </a:lnTo>
                  <a:lnTo>
                    <a:pt x="3469363" y="156394"/>
                  </a:lnTo>
                  <a:lnTo>
                    <a:pt x="3454102" y="113670"/>
                  </a:lnTo>
                  <a:lnTo>
                    <a:pt x="3430152" y="75989"/>
                  </a:lnTo>
                  <a:lnTo>
                    <a:pt x="3398730" y="44567"/>
                  </a:lnTo>
                  <a:lnTo>
                    <a:pt x="3361049" y="20617"/>
                  </a:lnTo>
                  <a:lnTo>
                    <a:pt x="3318325" y="5356"/>
                  </a:lnTo>
                  <a:lnTo>
                    <a:pt x="3271774" y="0"/>
                  </a:lnTo>
                  <a:close/>
                </a:path>
              </a:pathLst>
            </a:custGeom>
            <a:solidFill>
              <a:srgbClr val="B71E42"/>
            </a:solidFill>
          </p:spPr>
          <p:txBody>
            <a:bodyPr wrap="square" lIns="0" tIns="0" rIns="0" bIns="0" rtlCol="0"/>
            <a:lstStyle/>
            <a:p>
              <a:endParaRPr/>
            </a:p>
          </p:txBody>
        </p:sp>
        <p:sp>
          <p:nvSpPr>
            <p:cNvPr id="7" name="object 7"/>
            <p:cNvSpPr/>
            <p:nvPr/>
          </p:nvSpPr>
          <p:spPr>
            <a:xfrm>
              <a:off x="758951" y="2552699"/>
              <a:ext cx="3474720" cy="1217930"/>
            </a:xfrm>
            <a:custGeom>
              <a:avLst/>
              <a:gdLst/>
              <a:ahLst/>
              <a:cxnLst/>
              <a:rect l="l" t="t" r="r" b="b"/>
              <a:pathLst>
                <a:path w="3474720" h="1217929">
                  <a:moveTo>
                    <a:pt x="0" y="202946"/>
                  </a:moveTo>
                  <a:lnTo>
                    <a:pt x="5360" y="156394"/>
                  </a:lnTo>
                  <a:lnTo>
                    <a:pt x="20628" y="113670"/>
                  </a:lnTo>
                  <a:lnTo>
                    <a:pt x="44586" y="75989"/>
                  </a:lnTo>
                  <a:lnTo>
                    <a:pt x="76016" y="44567"/>
                  </a:lnTo>
                  <a:lnTo>
                    <a:pt x="113698" y="20617"/>
                  </a:lnTo>
                  <a:lnTo>
                    <a:pt x="156414" y="5356"/>
                  </a:lnTo>
                  <a:lnTo>
                    <a:pt x="202945" y="0"/>
                  </a:lnTo>
                  <a:lnTo>
                    <a:pt x="3271774" y="0"/>
                  </a:lnTo>
                  <a:lnTo>
                    <a:pt x="3318325" y="5356"/>
                  </a:lnTo>
                  <a:lnTo>
                    <a:pt x="3361049" y="20617"/>
                  </a:lnTo>
                  <a:lnTo>
                    <a:pt x="3398730" y="44567"/>
                  </a:lnTo>
                  <a:lnTo>
                    <a:pt x="3430152" y="75989"/>
                  </a:lnTo>
                  <a:lnTo>
                    <a:pt x="3454102" y="113670"/>
                  </a:lnTo>
                  <a:lnTo>
                    <a:pt x="3469363" y="156394"/>
                  </a:lnTo>
                  <a:lnTo>
                    <a:pt x="3474720" y="202946"/>
                  </a:lnTo>
                  <a:lnTo>
                    <a:pt x="3474720" y="1014729"/>
                  </a:lnTo>
                  <a:lnTo>
                    <a:pt x="3469363" y="1061281"/>
                  </a:lnTo>
                  <a:lnTo>
                    <a:pt x="3454102" y="1104005"/>
                  </a:lnTo>
                  <a:lnTo>
                    <a:pt x="3430152" y="1141686"/>
                  </a:lnTo>
                  <a:lnTo>
                    <a:pt x="3398730" y="1173108"/>
                  </a:lnTo>
                  <a:lnTo>
                    <a:pt x="3361049" y="1197058"/>
                  </a:lnTo>
                  <a:lnTo>
                    <a:pt x="3318325" y="1212319"/>
                  </a:lnTo>
                  <a:lnTo>
                    <a:pt x="3271774" y="1217676"/>
                  </a:lnTo>
                  <a:lnTo>
                    <a:pt x="202945" y="1217676"/>
                  </a:lnTo>
                  <a:lnTo>
                    <a:pt x="156414" y="1212319"/>
                  </a:lnTo>
                  <a:lnTo>
                    <a:pt x="113698" y="1197058"/>
                  </a:lnTo>
                  <a:lnTo>
                    <a:pt x="76016" y="1173108"/>
                  </a:lnTo>
                  <a:lnTo>
                    <a:pt x="44586" y="1141686"/>
                  </a:lnTo>
                  <a:lnTo>
                    <a:pt x="20628" y="1104005"/>
                  </a:lnTo>
                  <a:lnTo>
                    <a:pt x="5360" y="1061281"/>
                  </a:lnTo>
                  <a:lnTo>
                    <a:pt x="0" y="1014729"/>
                  </a:lnTo>
                  <a:lnTo>
                    <a:pt x="0" y="202946"/>
                  </a:lnTo>
                  <a:close/>
                </a:path>
              </a:pathLst>
            </a:custGeom>
            <a:ln w="15240">
              <a:solidFill>
                <a:srgbClr val="85122D"/>
              </a:solidFill>
            </a:ln>
          </p:spPr>
          <p:txBody>
            <a:bodyPr wrap="square" lIns="0" tIns="0" rIns="0" bIns="0" rtlCol="0"/>
            <a:lstStyle/>
            <a:p>
              <a:endParaRPr/>
            </a:p>
          </p:txBody>
        </p:sp>
      </p:grpSp>
      <p:grpSp>
        <p:nvGrpSpPr>
          <p:cNvPr id="8" name="object 8"/>
          <p:cNvGrpSpPr/>
          <p:nvPr/>
        </p:nvGrpSpPr>
        <p:grpSpPr>
          <a:xfrm>
            <a:off x="1571244" y="394715"/>
            <a:ext cx="5457825" cy="5396865"/>
            <a:chOff x="1571244" y="394715"/>
            <a:chExt cx="5457825" cy="5396865"/>
          </a:xfrm>
        </p:grpSpPr>
        <p:pic>
          <p:nvPicPr>
            <p:cNvPr id="9" name="object 9"/>
            <p:cNvPicPr/>
            <p:nvPr/>
          </p:nvPicPr>
          <p:blipFill>
            <a:blip r:embed="rId2" cstate="print"/>
            <a:stretch>
              <a:fillRect/>
            </a:stretch>
          </p:blipFill>
          <p:spPr>
            <a:xfrm>
              <a:off x="4959096" y="1987296"/>
              <a:ext cx="2069592" cy="3803904"/>
            </a:xfrm>
            <a:prstGeom prst="rect">
              <a:avLst/>
            </a:prstGeom>
          </p:spPr>
        </p:pic>
        <p:sp>
          <p:nvSpPr>
            <p:cNvPr id="10" name="object 10"/>
            <p:cNvSpPr/>
            <p:nvPr/>
          </p:nvSpPr>
          <p:spPr>
            <a:xfrm>
              <a:off x="1578864" y="402335"/>
              <a:ext cx="3380740" cy="1584960"/>
            </a:xfrm>
            <a:custGeom>
              <a:avLst/>
              <a:gdLst/>
              <a:ahLst/>
              <a:cxnLst/>
              <a:rect l="l" t="t" r="r" b="b"/>
              <a:pathLst>
                <a:path w="3380740" h="1584960">
                  <a:moveTo>
                    <a:pt x="3116072" y="0"/>
                  </a:moveTo>
                  <a:lnTo>
                    <a:pt x="264160" y="0"/>
                  </a:lnTo>
                  <a:lnTo>
                    <a:pt x="216668" y="4254"/>
                  </a:lnTo>
                  <a:lnTo>
                    <a:pt x="171973" y="16522"/>
                  </a:lnTo>
                  <a:lnTo>
                    <a:pt x="130819" y="36058"/>
                  </a:lnTo>
                  <a:lnTo>
                    <a:pt x="93952" y="62116"/>
                  </a:lnTo>
                  <a:lnTo>
                    <a:pt x="62116" y="93952"/>
                  </a:lnTo>
                  <a:lnTo>
                    <a:pt x="36058" y="130819"/>
                  </a:lnTo>
                  <a:lnTo>
                    <a:pt x="16522" y="171973"/>
                  </a:lnTo>
                  <a:lnTo>
                    <a:pt x="4254" y="216668"/>
                  </a:lnTo>
                  <a:lnTo>
                    <a:pt x="0" y="264160"/>
                  </a:lnTo>
                  <a:lnTo>
                    <a:pt x="0" y="1320800"/>
                  </a:lnTo>
                  <a:lnTo>
                    <a:pt x="4254" y="1368291"/>
                  </a:lnTo>
                  <a:lnTo>
                    <a:pt x="16522" y="1412986"/>
                  </a:lnTo>
                  <a:lnTo>
                    <a:pt x="36058" y="1454140"/>
                  </a:lnTo>
                  <a:lnTo>
                    <a:pt x="62116" y="1491007"/>
                  </a:lnTo>
                  <a:lnTo>
                    <a:pt x="93952" y="1522843"/>
                  </a:lnTo>
                  <a:lnTo>
                    <a:pt x="130819" y="1548901"/>
                  </a:lnTo>
                  <a:lnTo>
                    <a:pt x="171973" y="1568437"/>
                  </a:lnTo>
                  <a:lnTo>
                    <a:pt x="216668" y="1580705"/>
                  </a:lnTo>
                  <a:lnTo>
                    <a:pt x="264160" y="1584960"/>
                  </a:lnTo>
                  <a:lnTo>
                    <a:pt x="3116072" y="1584960"/>
                  </a:lnTo>
                  <a:lnTo>
                    <a:pt x="3163563" y="1580705"/>
                  </a:lnTo>
                  <a:lnTo>
                    <a:pt x="3208258" y="1568437"/>
                  </a:lnTo>
                  <a:lnTo>
                    <a:pt x="3249412" y="1548901"/>
                  </a:lnTo>
                  <a:lnTo>
                    <a:pt x="3286279" y="1522843"/>
                  </a:lnTo>
                  <a:lnTo>
                    <a:pt x="3318115" y="1491007"/>
                  </a:lnTo>
                  <a:lnTo>
                    <a:pt x="3344173" y="1454140"/>
                  </a:lnTo>
                  <a:lnTo>
                    <a:pt x="3363709" y="1412986"/>
                  </a:lnTo>
                  <a:lnTo>
                    <a:pt x="3375977" y="1368291"/>
                  </a:lnTo>
                  <a:lnTo>
                    <a:pt x="3380232" y="1320800"/>
                  </a:lnTo>
                  <a:lnTo>
                    <a:pt x="3380232" y="264160"/>
                  </a:lnTo>
                  <a:lnTo>
                    <a:pt x="3375977" y="216668"/>
                  </a:lnTo>
                  <a:lnTo>
                    <a:pt x="3363709" y="171973"/>
                  </a:lnTo>
                  <a:lnTo>
                    <a:pt x="3344173" y="130819"/>
                  </a:lnTo>
                  <a:lnTo>
                    <a:pt x="3318115" y="93952"/>
                  </a:lnTo>
                  <a:lnTo>
                    <a:pt x="3286279" y="62116"/>
                  </a:lnTo>
                  <a:lnTo>
                    <a:pt x="3249412" y="36058"/>
                  </a:lnTo>
                  <a:lnTo>
                    <a:pt x="3208258" y="16522"/>
                  </a:lnTo>
                  <a:lnTo>
                    <a:pt x="3163563" y="4254"/>
                  </a:lnTo>
                  <a:lnTo>
                    <a:pt x="3116072" y="0"/>
                  </a:lnTo>
                  <a:close/>
                </a:path>
              </a:pathLst>
            </a:custGeom>
            <a:solidFill>
              <a:srgbClr val="B71E42"/>
            </a:solidFill>
          </p:spPr>
          <p:txBody>
            <a:bodyPr wrap="square" lIns="0" tIns="0" rIns="0" bIns="0" rtlCol="0"/>
            <a:lstStyle/>
            <a:p>
              <a:endParaRPr/>
            </a:p>
          </p:txBody>
        </p:sp>
        <p:sp>
          <p:nvSpPr>
            <p:cNvPr id="11" name="object 11"/>
            <p:cNvSpPr/>
            <p:nvPr/>
          </p:nvSpPr>
          <p:spPr>
            <a:xfrm>
              <a:off x="1578864" y="402335"/>
              <a:ext cx="3380740" cy="1584960"/>
            </a:xfrm>
            <a:custGeom>
              <a:avLst/>
              <a:gdLst/>
              <a:ahLst/>
              <a:cxnLst/>
              <a:rect l="l" t="t" r="r" b="b"/>
              <a:pathLst>
                <a:path w="3380740" h="1584960">
                  <a:moveTo>
                    <a:pt x="0" y="264160"/>
                  </a:moveTo>
                  <a:lnTo>
                    <a:pt x="4254" y="216668"/>
                  </a:lnTo>
                  <a:lnTo>
                    <a:pt x="16522" y="171973"/>
                  </a:lnTo>
                  <a:lnTo>
                    <a:pt x="36058" y="130819"/>
                  </a:lnTo>
                  <a:lnTo>
                    <a:pt x="62116" y="93952"/>
                  </a:lnTo>
                  <a:lnTo>
                    <a:pt x="93952" y="62116"/>
                  </a:lnTo>
                  <a:lnTo>
                    <a:pt x="130819" y="36058"/>
                  </a:lnTo>
                  <a:lnTo>
                    <a:pt x="171973" y="16522"/>
                  </a:lnTo>
                  <a:lnTo>
                    <a:pt x="216668" y="4254"/>
                  </a:lnTo>
                  <a:lnTo>
                    <a:pt x="264160" y="0"/>
                  </a:lnTo>
                  <a:lnTo>
                    <a:pt x="3116072" y="0"/>
                  </a:lnTo>
                  <a:lnTo>
                    <a:pt x="3163563" y="4254"/>
                  </a:lnTo>
                  <a:lnTo>
                    <a:pt x="3208258" y="16522"/>
                  </a:lnTo>
                  <a:lnTo>
                    <a:pt x="3249412" y="36058"/>
                  </a:lnTo>
                  <a:lnTo>
                    <a:pt x="3286279" y="62116"/>
                  </a:lnTo>
                  <a:lnTo>
                    <a:pt x="3318115" y="93952"/>
                  </a:lnTo>
                  <a:lnTo>
                    <a:pt x="3344173" y="130819"/>
                  </a:lnTo>
                  <a:lnTo>
                    <a:pt x="3363709" y="171973"/>
                  </a:lnTo>
                  <a:lnTo>
                    <a:pt x="3375977" y="216668"/>
                  </a:lnTo>
                  <a:lnTo>
                    <a:pt x="3380232" y="264160"/>
                  </a:lnTo>
                  <a:lnTo>
                    <a:pt x="3380232" y="1320800"/>
                  </a:lnTo>
                  <a:lnTo>
                    <a:pt x="3375977" y="1368291"/>
                  </a:lnTo>
                  <a:lnTo>
                    <a:pt x="3363709" y="1412986"/>
                  </a:lnTo>
                  <a:lnTo>
                    <a:pt x="3344173" y="1454140"/>
                  </a:lnTo>
                  <a:lnTo>
                    <a:pt x="3318115" y="1491007"/>
                  </a:lnTo>
                  <a:lnTo>
                    <a:pt x="3286279" y="1522843"/>
                  </a:lnTo>
                  <a:lnTo>
                    <a:pt x="3249412" y="1548901"/>
                  </a:lnTo>
                  <a:lnTo>
                    <a:pt x="3208258" y="1568437"/>
                  </a:lnTo>
                  <a:lnTo>
                    <a:pt x="3163563" y="1580705"/>
                  </a:lnTo>
                  <a:lnTo>
                    <a:pt x="3116072" y="1584960"/>
                  </a:lnTo>
                  <a:lnTo>
                    <a:pt x="264160" y="1584960"/>
                  </a:lnTo>
                  <a:lnTo>
                    <a:pt x="216668" y="1580705"/>
                  </a:lnTo>
                  <a:lnTo>
                    <a:pt x="171973" y="1568437"/>
                  </a:lnTo>
                  <a:lnTo>
                    <a:pt x="130819" y="1548901"/>
                  </a:lnTo>
                  <a:lnTo>
                    <a:pt x="93952" y="1522843"/>
                  </a:lnTo>
                  <a:lnTo>
                    <a:pt x="62116" y="1491007"/>
                  </a:lnTo>
                  <a:lnTo>
                    <a:pt x="36058" y="1454140"/>
                  </a:lnTo>
                  <a:lnTo>
                    <a:pt x="16522" y="1412986"/>
                  </a:lnTo>
                  <a:lnTo>
                    <a:pt x="4254" y="1368291"/>
                  </a:lnTo>
                  <a:lnTo>
                    <a:pt x="0" y="1320800"/>
                  </a:lnTo>
                  <a:lnTo>
                    <a:pt x="0" y="264160"/>
                  </a:lnTo>
                  <a:close/>
                </a:path>
              </a:pathLst>
            </a:custGeom>
            <a:ln w="15240">
              <a:solidFill>
                <a:srgbClr val="85122D"/>
              </a:solidFill>
            </a:ln>
          </p:spPr>
          <p:txBody>
            <a:bodyPr wrap="square" lIns="0" tIns="0" rIns="0" bIns="0" rtlCol="0"/>
            <a:lstStyle/>
            <a:p>
              <a:endParaRPr/>
            </a:p>
          </p:txBody>
        </p:sp>
      </p:grpSp>
      <p:sp>
        <p:nvSpPr>
          <p:cNvPr id="12" name="object 12"/>
          <p:cNvSpPr txBox="1"/>
          <p:nvPr/>
        </p:nvSpPr>
        <p:spPr>
          <a:xfrm>
            <a:off x="1052880" y="2668270"/>
            <a:ext cx="2772410" cy="848994"/>
          </a:xfrm>
          <a:prstGeom prst="rect">
            <a:avLst/>
          </a:prstGeom>
        </p:spPr>
        <p:txBody>
          <a:bodyPr vert="horz" wrap="square" lIns="0" tIns="12700" rIns="0" bIns="0" rtlCol="0">
            <a:spAutoFit/>
          </a:bodyPr>
          <a:lstStyle/>
          <a:p>
            <a:pPr marL="12700" marR="5080">
              <a:lnSpc>
                <a:spcPct val="100000"/>
              </a:lnSpc>
              <a:spcBef>
                <a:spcPts val="100"/>
              </a:spcBef>
            </a:pPr>
            <a:r>
              <a:rPr sz="1800" spc="-10" dirty="0">
                <a:latin typeface="Trebuchet MS"/>
                <a:cs typeface="Trebuchet MS"/>
                <a:hlinkClick r:id="rId3" action="ppaction://hlinksldjump"/>
              </a:rPr>
              <a:t>What</a:t>
            </a:r>
            <a:r>
              <a:rPr sz="1800" spc="-45" dirty="0">
                <a:latin typeface="Trebuchet MS"/>
                <a:cs typeface="Trebuchet MS"/>
                <a:hlinkClick r:id="rId3" action="ppaction://hlinksldjump"/>
              </a:rPr>
              <a:t> </a:t>
            </a:r>
            <a:r>
              <a:rPr sz="1800" spc="-114" dirty="0">
                <a:latin typeface="Trebuchet MS"/>
                <a:cs typeface="Trebuchet MS"/>
                <a:hlinkClick r:id="rId3" action="ppaction://hlinksldjump"/>
              </a:rPr>
              <a:t>happens</a:t>
            </a:r>
            <a:r>
              <a:rPr sz="1800" spc="-50" dirty="0">
                <a:latin typeface="Trebuchet MS"/>
                <a:cs typeface="Trebuchet MS"/>
                <a:hlinkClick r:id="rId3" action="ppaction://hlinksldjump"/>
              </a:rPr>
              <a:t> </a:t>
            </a:r>
            <a:r>
              <a:rPr sz="1800" spc="-180" dirty="0">
                <a:latin typeface="Trebuchet MS"/>
                <a:cs typeface="Trebuchet MS"/>
                <a:hlinkClick r:id="rId3" action="ppaction://hlinksldjump"/>
              </a:rPr>
              <a:t>if</a:t>
            </a:r>
            <a:r>
              <a:rPr sz="1800" spc="-30" dirty="0">
                <a:latin typeface="Trebuchet MS"/>
                <a:cs typeface="Trebuchet MS"/>
                <a:hlinkClick r:id="rId3" action="ppaction://hlinksldjump"/>
              </a:rPr>
              <a:t> </a:t>
            </a:r>
            <a:r>
              <a:rPr sz="1800" spc="-150" dirty="0">
                <a:latin typeface="Trebuchet MS"/>
                <a:cs typeface="Trebuchet MS"/>
                <a:hlinkClick r:id="rId3" action="ppaction://hlinksldjump"/>
              </a:rPr>
              <a:t>my</a:t>
            </a:r>
            <a:r>
              <a:rPr sz="1800" spc="-35" dirty="0">
                <a:latin typeface="Trebuchet MS"/>
                <a:cs typeface="Trebuchet MS"/>
                <a:hlinkClick r:id="rId3" action="ppaction://hlinksldjump"/>
              </a:rPr>
              <a:t> </a:t>
            </a:r>
            <a:r>
              <a:rPr sz="1800" spc="-10" dirty="0">
                <a:latin typeface="Trebuchet MS"/>
                <a:cs typeface="Trebuchet MS"/>
                <a:hlinkClick r:id="rId3" action="ppaction://hlinksldjump"/>
              </a:rPr>
              <a:t>child </a:t>
            </a:r>
            <a:r>
              <a:rPr sz="1800" spc="-100" dirty="0">
                <a:latin typeface="Trebuchet MS"/>
                <a:cs typeface="Trebuchet MS"/>
                <a:hlinkClick r:id="rId3" action="ppaction://hlinksldjump"/>
              </a:rPr>
              <a:t>needs</a:t>
            </a:r>
            <a:r>
              <a:rPr sz="1800" spc="-15" dirty="0">
                <a:latin typeface="Trebuchet MS"/>
                <a:cs typeface="Trebuchet MS"/>
                <a:hlinkClick r:id="rId3" action="ppaction://hlinksldjump"/>
              </a:rPr>
              <a:t> </a:t>
            </a:r>
            <a:r>
              <a:rPr sz="1800" spc="-105" dirty="0">
                <a:latin typeface="Trebuchet MS"/>
                <a:cs typeface="Trebuchet MS"/>
                <a:hlinkClick r:id="rId3" action="ppaction://hlinksldjump"/>
              </a:rPr>
              <a:t>specialist</a:t>
            </a:r>
            <a:r>
              <a:rPr sz="1800" spc="-25" dirty="0">
                <a:latin typeface="Trebuchet MS"/>
                <a:cs typeface="Trebuchet MS"/>
                <a:hlinkClick r:id="rId3" action="ppaction://hlinksldjump"/>
              </a:rPr>
              <a:t> </a:t>
            </a:r>
            <a:r>
              <a:rPr sz="1800" spc="-120" dirty="0">
                <a:latin typeface="Trebuchet MS"/>
                <a:cs typeface="Trebuchet MS"/>
                <a:hlinkClick r:id="rId3" action="ppaction://hlinksldjump"/>
              </a:rPr>
              <a:t>equipment</a:t>
            </a:r>
            <a:r>
              <a:rPr sz="1800" spc="-15" dirty="0">
                <a:latin typeface="Trebuchet MS"/>
                <a:cs typeface="Trebuchet MS"/>
                <a:hlinkClick r:id="rId3" action="ppaction://hlinksldjump"/>
              </a:rPr>
              <a:t> </a:t>
            </a:r>
            <a:r>
              <a:rPr sz="1800" spc="-25" dirty="0">
                <a:latin typeface="Trebuchet MS"/>
                <a:cs typeface="Trebuchet MS"/>
                <a:hlinkClick r:id="rId3" action="ppaction://hlinksldjump"/>
              </a:rPr>
              <a:t>or </a:t>
            </a:r>
            <a:r>
              <a:rPr sz="1800" spc="-65" dirty="0">
                <a:latin typeface="Trebuchet MS"/>
                <a:cs typeface="Trebuchet MS"/>
                <a:hlinkClick r:id="rId3" action="ppaction://hlinksldjump"/>
              </a:rPr>
              <a:t>other</a:t>
            </a:r>
            <a:r>
              <a:rPr sz="1800" spc="-35" dirty="0">
                <a:latin typeface="Trebuchet MS"/>
                <a:cs typeface="Trebuchet MS"/>
                <a:hlinkClick r:id="rId3" action="ppaction://hlinksldjump"/>
              </a:rPr>
              <a:t> </a:t>
            </a:r>
            <a:r>
              <a:rPr sz="1800" spc="-40" dirty="0">
                <a:latin typeface="Trebuchet MS"/>
                <a:cs typeface="Trebuchet MS"/>
                <a:hlinkClick r:id="rId3" action="ppaction://hlinksldjump"/>
              </a:rPr>
              <a:t>facilities?</a:t>
            </a:r>
            <a:endParaRPr sz="1800">
              <a:latin typeface="Trebuchet MS"/>
              <a:cs typeface="Trebuchet MS"/>
            </a:endParaRPr>
          </a:p>
        </p:txBody>
      </p:sp>
      <p:sp>
        <p:nvSpPr>
          <p:cNvPr id="13" name="object 13"/>
          <p:cNvSpPr txBox="1"/>
          <p:nvPr/>
        </p:nvSpPr>
        <p:spPr>
          <a:xfrm>
            <a:off x="8289417" y="1653997"/>
            <a:ext cx="2720340" cy="848994"/>
          </a:xfrm>
          <a:prstGeom prst="rect">
            <a:avLst/>
          </a:prstGeom>
        </p:spPr>
        <p:txBody>
          <a:bodyPr vert="horz" wrap="square" lIns="0" tIns="12700" rIns="0" bIns="0" rtlCol="0">
            <a:spAutoFit/>
          </a:bodyPr>
          <a:lstStyle/>
          <a:p>
            <a:pPr marL="12700" marR="5080" algn="just">
              <a:lnSpc>
                <a:spcPct val="100000"/>
              </a:lnSpc>
              <a:spcBef>
                <a:spcPts val="100"/>
              </a:spcBef>
            </a:pPr>
            <a:r>
              <a:rPr sz="1800" spc="90" dirty="0">
                <a:latin typeface="Trebuchet MS"/>
                <a:cs typeface="Trebuchet MS"/>
                <a:hlinkClick r:id="rId4" action="ppaction://hlinksldjump"/>
              </a:rPr>
              <a:t>Who</a:t>
            </a:r>
            <a:r>
              <a:rPr sz="1800" spc="-110" dirty="0">
                <a:latin typeface="Trebuchet MS"/>
                <a:cs typeface="Trebuchet MS"/>
                <a:hlinkClick r:id="rId4" action="ppaction://hlinksldjump"/>
              </a:rPr>
              <a:t> </a:t>
            </a:r>
            <a:r>
              <a:rPr sz="1800" spc="-75" dirty="0">
                <a:latin typeface="Trebuchet MS"/>
                <a:cs typeface="Trebuchet MS"/>
                <a:hlinkClick r:id="rId4" action="ppaction://hlinksldjump"/>
              </a:rPr>
              <a:t>should</a:t>
            </a:r>
            <a:r>
              <a:rPr sz="1800" spc="-60" dirty="0">
                <a:latin typeface="Trebuchet MS"/>
                <a:cs typeface="Trebuchet MS"/>
                <a:hlinkClick r:id="rId4" action="ppaction://hlinksldjump"/>
              </a:rPr>
              <a:t> </a:t>
            </a:r>
            <a:r>
              <a:rPr sz="1800" dirty="0">
                <a:latin typeface="Trebuchet MS"/>
                <a:cs typeface="Trebuchet MS"/>
                <a:hlinkClick r:id="rId4" action="ppaction://hlinksldjump"/>
              </a:rPr>
              <a:t>I</a:t>
            </a:r>
            <a:r>
              <a:rPr sz="1800" spc="-55" dirty="0">
                <a:latin typeface="Trebuchet MS"/>
                <a:cs typeface="Trebuchet MS"/>
                <a:hlinkClick r:id="rId4" action="ppaction://hlinksldjump"/>
              </a:rPr>
              <a:t> </a:t>
            </a:r>
            <a:r>
              <a:rPr sz="1800" spc="-105" dirty="0">
                <a:latin typeface="Trebuchet MS"/>
                <a:cs typeface="Trebuchet MS"/>
                <a:hlinkClick r:id="rId4" action="ppaction://hlinksldjump"/>
              </a:rPr>
              <a:t>contact</a:t>
            </a:r>
            <a:r>
              <a:rPr sz="1800" spc="-30" dirty="0">
                <a:latin typeface="Trebuchet MS"/>
                <a:cs typeface="Trebuchet MS"/>
                <a:hlinkClick r:id="rId4" action="ppaction://hlinksldjump"/>
              </a:rPr>
              <a:t> </a:t>
            </a:r>
            <a:r>
              <a:rPr sz="1800" dirty="0">
                <a:latin typeface="Trebuchet MS"/>
                <a:cs typeface="Trebuchet MS"/>
                <a:hlinkClick r:id="rId4" action="ppaction://hlinksldjump"/>
              </a:rPr>
              <a:t>to</a:t>
            </a:r>
            <a:r>
              <a:rPr sz="1800" spc="-55" dirty="0">
                <a:latin typeface="Trebuchet MS"/>
                <a:cs typeface="Trebuchet MS"/>
                <a:hlinkClick r:id="rId4" action="ppaction://hlinksldjump"/>
              </a:rPr>
              <a:t> </a:t>
            </a:r>
            <a:r>
              <a:rPr sz="1800" spc="-105" dirty="0">
                <a:latin typeface="Trebuchet MS"/>
                <a:cs typeface="Trebuchet MS"/>
                <a:hlinkClick r:id="rId4" action="ppaction://hlinksldjump"/>
              </a:rPr>
              <a:t>find </a:t>
            </a:r>
            <a:r>
              <a:rPr sz="1800" spc="-45" dirty="0">
                <a:latin typeface="Trebuchet MS"/>
                <a:cs typeface="Trebuchet MS"/>
                <a:hlinkClick r:id="rId4" action="ppaction://hlinksldjump"/>
              </a:rPr>
              <a:t>out</a:t>
            </a:r>
            <a:r>
              <a:rPr sz="1800" spc="-85" dirty="0">
                <a:latin typeface="Trebuchet MS"/>
                <a:cs typeface="Trebuchet MS"/>
                <a:hlinkClick r:id="rId4" action="ppaction://hlinksldjump"/>
              </a:rPr>
              <a:t> </a:t>
            </a:r>
            <a:r>
              <a:rPr sz="1800" spc="-100" dirty="0">
                <a:latin typeface="Trebuchet MS"/>
                <a:cs typeface="Trebuchet MS"/>
                <a:hlinkClick r:id="rId4" action="ppaction://hlinksldjump"/>
              </a:rPr>
              <a:t>about</a:t>
            </a:r>
            <a:r>
              <a:rPr sz="1800" spc="-35" dirty="0">
                <a:latin typeface="Trebuchet MS"/>
                <a:cs typeface="Trebuchet MS"/>
                <a:hlinkClick r:id="rId4" action="ppaction://hlinksldjump"/>
              </a:rPr>
              <a:t> </a:t>
            </a:r>
            <a:r>
              <a:rPr sz="1800" spc="-55" dirty="0">
                <a:latin typeface="Trebuchet MS"/>
                <a:cs typeface="Trebuchet MS"/>
                <a:hlinkClick r:id="rId4" action="ppaction://hlinksldjump"/>
              </a:rPr>
              <a:t>other </a:t>
            </a:r>
            <a:r>
              <a:rPr sz="1800" spc="-50" dirty="0">
                <a:latin typeface="Trebuchet MS"/>
                <a:cs typeface="Trebuchet MS"/>
                <a:hlinkClick r:id="rId4" action="ppaction://hlinksldjump"/>
              </a:rPr>
              <a:t>support</a:t>
            </a:r>
            <a:r>
              <a:rPr sz="1800" spc="-65" dirty="0">
                <a:latin typeface="Trebuchet MS"/>
                <a:cs typeface="Trebuchet MS"/>
                <a:hlinkClick r:id="rId4" action="ppaction://hlinksldjump"/>
              </a:rPr>
              <a:t> </a:t>
            </a:r>
            <a:r>
              <a:rPr sz="1800" spc="-50" dirty="0">
                <a:latin typeface="Trebuchet MS"/>
                <a:cs typeface="Trebuchet MS"/>
                <a:hlinkClick r:id="rId4" action="ppaction://hlinksldjump"/>
              </a:rPr>
              <a:t>and </a:t>
            </a:r>
            <a:r>
              <a:rPr sz="1800" spc="-10" dirty="0">
                <a:latin typeface="Trebuchet MS"/>
                <a:cs typeface="Trebuchet MS"/>
                <a:hlinkClick r:id="rId4" action="ppaction://hlinksldjump"/>
              </a:rPr>
              <a:t>services?</a:t>
            </a:r>
            <a:endParaRPr sz="1800">
              <a:latin typeface="Trebuchet MS"/>
              <a:cs typeface="Trebuchet MS"/>
            </a:endParaRPr>
          </a:p>
        </p:txBody>
      </p:sp>
      <p:pic>
        <p:nvPicPr>
          <p:cNvPr id="14" name="object 14">
            <a:hlinkClick r:id="rId5" action="ppaction://hlinksldjump"/>
          </p:cNvPr>
          <p:cNvPicPr/>
          <p:nvPr/>
        </p:nvPicPr>
        <p:blipFill>
          <a:blip r:embed="rId6" cstate="print"/>
          <a:stretch>
            <a:fillRect/>
          </a:stretch>
        </p:blipFill>
        <p:spPr>
          <a:xfrm>
            <a:off x="251459" y="5672328"/>
            <a:ext cx="914400" cy="914400"/>
          </a:xfrm>
          <a:prstGeom prst="rect">
            <a:avLst/>
          </a:prstGeom>
        </p:spPr>
      </p:pic>
      <p:sp>
        <p:nvSpPr>
          <p:cNvPr id="15" name="object 15"/>
          <p:cNvSpPr txBox="1"/>
          <p:nvPr/>
        </p:nvSpPr>
        <p:spPr>
          <a:xfrm>
            <a:off x="1737741" y="350646"/>
            <a:ext cx="3065780" cy="1671955"/>
          </a:xfrm>
          <a:prstGeom prst="rect">
            <a:avLst/>
          </a:prstGeom>
        </p:spPr>
        <p:txBody>
          <a:bodyPr vert="horz" wrap="square" lIns="0" tIns="12700" rIns="0" bIns="0" rtlCol="0">
            <a:spAutoFit/>
          </a:bodyPr>
          <a:lstStyle/>
          <a:p>
            <a:pPr marL="12065" marR="5080" indent="-5080" algn="ctr">
              <a:lnSpc>
                <a:spcPct val="100000"/>
              </a:lnSpc>
              <a:spcBef>
                <a:spcPts val="100"/>
              </a:spcBef>
            </a:pPr>
            <a:r>
              <a:rPr sz="1800" dirty="0">
                <a:latin typeface="Trebuchet MS"/>
                <a:cs typeface="Trebuchet MS"/>
              </a:rPr>
              <a:t>We</a:t>
            </a:r>
            <a:r>
              <a:rPr sz="1800" spc="-50" dirty="0">
                <a:latin typeface="Trebuchet MS"/>
                <a:cs typeface="Trebuchet MS"/>
              </a:rPr>
              <a:t> </a:t>
            </a:r>
            <a:r>
              <a:rPr sz="1800" spc="-10" dirty="0">
                <a:latin typeface="Trebuchet MS"/>
                <a:cs typeface="Trebuchet MS"/>
              </a:rPr>
              <a:t>work</a:t>
            </a:r>
            <a:r>
              <a:rPr sz="1800" spc="-45" dirty="0">
                <a:latin typeface="Trebuchet MS"/>
                <a:cs typeface="Trebuchet MS"/>
              </a:rPr>
              <a:t> </a:t>
            </a:r>
            <a:r>
              <a:rPr sz="1800" spc="-95" dirty="0">
                <a:latin typeface="Trebuchet MS"/>
                <a:cs typeface="Trebuchet MS"/>
              </a:rPr>
              <a:t>closely</a:t>
            </a:r>
            <a:r>
              <a:rPr sz="1800" spc="-75" dirty="0">
                <a:latin typeface="Trebuchet MS"/>
                <a:cs typeface="Trebuchet MS"/>
              </a:rPr>
              <a:t> </a:t>
            </a:r>
            <a:r>
              <a:rPr sz="1800" spc="-95" dirty="0">
                <a:latin typeface="Trebuchet MS"/>
                <a:cs typeface="Trebuchet MS"/>
              </a:rPr>
              <a:t>with</a:t>
            </a:r>
            <a:r>
              <a:rPr sz="1800" spc="-25" dirty="0">
                <a:latin typeface="Trebuchet MS"/>
                <a:cs typeface="Trebuchet MS"/>
              </a:rPr>
              <a:t> </a:t>
            </a:r>
            <a:r>
              <a:rPr sz="1800" spc="-10" dirty="0">
                <a:latin typeface="Trebuchet MS"/>
                <a:cs typeface="Trebuchet MS"/>
              </a:rPr>
              <a:t>other </a:t>
            </a:r>
            <a:r>
              <a:rPr sz="1800" spc="-130" dirty="0">
                <a:latin typeface="Trebuchet MS"/>
                <a:cs typeface="Trebuchet MS"/>
              </a:rPr>
              <a:t>agencies</a:t>
            </a:r>
            <a:r>
              <a:rPr sz="1800" spc="-30" dirty="0">
                <a:latin typeface="Trebuchet MS"/>
                <a:cs typeface="Trebuchet MS"/>
              </a:rPr>
              <a:t> </a:t>
            </a:r>
            <a:r>
              <a:rPr sz="1800" spc="-95" dirty="0">
                <a:latin typeface="Trebuchet MS"/>
                <a:cs typeface="Trebuchet MS"/>
              </a:rPr>
              <a:t>where</a:t>
            </a:r>
            <a:r>
              <a:rPr sz="1800" spc="-5" dirty="0">
                <a:latin typeface="Trebuchet MS"/>
                <a:cs typeface="Trebuchet MS"/>
              </a:rPr>
              <a:t> </a:t>
            </a:r>
            <a:r>
              <a:rPr sz="1800" spc="-85" dirty="0">
                <a:latin typeface="Trebuchet MS"/>
                <a:cs typeface="Trebuchet MS"/>
              </a:rPr>
              <a:t>necessary</a:t>
            </a:r>
            <a:r>
              <a:rPr sz="1800" spc="-30" dirty="0">
                <a:latin typeface="Trebuchet MS"/>
                <a:cs typeface="Trebuchet MS"/>
              </a:rPr>
              <a:t> </a:t>
            </a:r>
            <a:r>
              <a:rPr sz="1800" spc="-25" dirty="0">
                <a:latin typeface="Trebuchet MS"/>
                <a:cs typeface="Trebuchet MS"/>
              </a:rPr>
              <a:t>to </a:t>
            </a:r>
            <a:r>
              <a:rPr sz="1800" spc="-120" dirty="0">
                <a:latin typeface="Trebuchet MS"/>
                <a:cs typeface="Trebuchet MS"/>
              </a:rPr>
              <a:t>help</a:t>
            </a:r>
            <a:r>
              <a:rPr sz="1800" spc="-30" dirty="0">
                <a:latin typeface="Trebuchet MS"/>
                <a:cs typeface="Trebuchet MS"/>
              </a:rPr>
              <a:t> </a:t>
            </a:r>
            <a:r>
              <a:rPr sz="1800" spc="-55" dirty="0">
                <a:latin typeface="Trebuchet MS"/>
                <a:cs typeface="Trebuchet MS"/>
              </a:rPr>
              <a:t>us</a:t>
            </a:r>
            <a:r>
              <a:rPr sz="1800" spc="-35" dirty="0">
                <a:latin typeface="Trebuchet MS"/>
                <a:cs typeface="Trebuchet MS"/>
              </a:rPr>
              <a:t> </a:t>
            </a:r>
            <a:r>
              <a:rPr sz="1800" spc="-90" dirty="0">
                <a:latin typeface="Trebuchet MS"/>
                <a:cs typeface="Trebuchet MS"/>
              </a:rPr>
              <a:t>provide</a:t>
            </a:r>
            <a:r>
              <a:rPr sz="1800" spc="-35" dirty="0">
                <a:latin typeface="Trebuchet MS"/>
                <a:cs typeface="Trebuchet MS"/>
              </a:rPr>
              <a:t> </a:t>
            </a:r>
            <a:r>
              <a:rPr sz="1800" spc="-114" dirty="0">
                <a:latin typeface="Trebuchet MS"/>
                <a:cs typeface="Trebuchet MS"/>
              </a:rPr>
              <a:t>the</a:t>
            </a:r>
            <a:r>
              <a:rPr sz="1800" spc="-30" dirty="0">
                <a:latin typeface="Trebuchet MS"/>
                <a:cs typeface="Trebuchet MS"/>
              </a:rPr>
              <a:t> </a:t>
            </a:r>
            <a:r>
              <a:rPr sz="1800" spc="-100" dirty="0">
                <a:latin typeface="Trebuchet MS"/>
                <a:cs typeface="Trebuchet MS"/>
              </a:rPr>
              <a:t>best</a:t>
            </a:r>
            <a:r>
              <a:rPr sz="1800" spc="-35" dirty="0">
                <a:latin typeface="Trebuchet MS"/>
                <a:cs typeface="Trebuchet MS"/>
              </a:rPr>
              <a:t> </a:t>
            </a:r>
            <a:r>
              <a:rPr sz="1800" spc="-65" dirty="0">
                <a:latin typeface="Trebuchet MS"/>
                <a:cs typeface="Trebuchet MS"/>
              </a:rPr>
              <a:t>possible resources</a:t>
            </a:r>
            <a:r>
              <a:rPr sz="1800" spc="-35" dirty="0">
                <a:latin typeface="Trebuchet MS"/>
                <a:cs typeface="Trebuchet MS"/>
              </a:rPr>
              <a:t> </a:t>
            </a:r>
            <a:r>
              <a:rPr sz="1800" spc="-70" dirty="0">
                <a:latin typeface="Trebuchet MS"/>
                <a:cs typeface="Trebuchet MS"/>
              </a:rPr>
              <a:t>for</a:t>
            </a:r>
            <a:r>
              <a:rPr sz="1800" spc="-40" dirty="0">
                <a:latin typeface="Trebuchet MS"/>
                <a:cs typeface="Trebuchet MS"/>
              </a:rPr>
              <a:t> </a:t>
            </a:r>
            <a:r>
              <a:rPr sz="1800" spc="-45" dirty="0">
                <a:latin typeface="Trebuchet MS"/>
                <a:cs typeface="Trebuchet MS"/>
              </a:rPr>
              <a:t>your</a:t>
            </a:r>
            <a:r>
              <a:rPr sz="1800" spc="-35" dirty="0">
                <a:latin typeface="Trebuchet MS"/>
                <a:cs typeface="Trebuchet MS"/>
              </a:rPr>
              <a:t> </a:t>
            </a:r>
            <a:r>
              <a:rPr sz="1800" spc="-95" dirty="0">
                <a:latin typeface="Trebuchet MS"/>
                <a:cs typeface="Trebuchet MS"/>
              </a:rPr>
              <a:t>child.We</a:t>
            </a:r>
            <a:r>
              <a:rPr sz="1800" spc="-25" dirty="0">
                <a:latin typeface="Trebuchet MS"/>
                <a:cs typeface="Trebuchet MS"/>
              </a:rPr>
              <a:t> </a:t>
            </a:r>
            <a:r>
              <a:rPr sz="1800" spc="-20" dirty="0">
                <a:latin typeface="Trebuchet MS"/>
                <a:cs typeface="Trebuchet MS"/>
              </a:rPr>
              <a:t>will </a:t>
            </a:r>
            <a:r>
              <a:rPr sz="1800" spc="-125" dirty="0">
                <a:latin typeface="Trebuchet MS"/>
                <a:cs typeface="Trebuchet MS"/>
              </a:rPr>
              <a:t>liaise</a:t>
            </a:r>
            <a:r>
              <a:rPr sz="1800" spc="-40" dirty="0">
                <a:latin typeface="Trebuchet MS"/>
                <a:cs typeface="Trebuchet MS"/>
              </a:rPr>
              <a:t> </a:t>
            </a:r>
            <a:r>
              <a:rPr sz="1800" spc="-95" dirty="0">
                <a:latin typeface="Trebuchet MS"/>
                <a:cs typeface="Trebuchet MS"/>
              </a:rPr>
              <a:t>with</a:t>
            </a:r>
            <a:r>
              <a:rPr sz="1800" spc="-10" dirty="0">
                <a:latin typeface="Trebuchet MS"/>
                <a:cs typeface="Trebuchet MS"/>
              </a:rPr>
              <a:t> </a:t>
            </a:r>
            <a:r>
              <a:rPr sz="1800" spc="-65" dirty="0">
                <a:latin typeface="Trebuchet MS"/>
                <a:cs typeface="Trebuchet MS"/>
              </a:rPr>
              <a:t>you</a:t>
            </a:r>
            <a:r>
              <a:rPr sz="1800" spc="-45" dirty="0">
                <a:latin typeface="Trebuchet MS"/>
                <a:cs typeface="Trebuchet MS"/>
              </a:rPr>
              <a:t> </a:t>
            </a:r>
            <a:r>
              <a:rPr sz="1800" spc="-180" dirty="0">
                <a:latin typeface="Trebuchet MS"/>
                <a:cs typeface="Trebuchet MS"/>
              </a:rPr>
              <a:t>if</a:t>
            </a:r>
            <a:r>
              <a:rPr sz="1800" spc="-25" dirty="0">
                <a:latin typeface="Trebuchet MS"/>
                <a:cs typeface="Trebuchet MS"/>
              </a:rPr>
              <a:t> </a:t>
            </a:r>
            <a:r>
              <a:rPr sz="1800" spc="-114" dirty="0">
                <a:latin typeface="Trebuchet MS"/>
                <a:cs typeface="Trebuchet MS"/>
              </a:rPr>
              <a:t>we</a:t>
            </a:r>
            <a:r>
              <a:rPr sz="1800" spc="-25" dirty="0">
                <a:latin typeface="Trebuchet MS"/>
                <a:cs typeface="Trebuchet MS"/>
              </a:rPr>
              <a:t> </a:t>
            </a:r>
            <a:r>
              <a:rPr sz="1800" spc="-165" dirty="0">
                <a:latin typeface="Trebuchet MS"/>
                <a:cs typeface="Trebuchet MS"/>
              </a:rPr>
              <a:t>feel</a:t>
            </a:r>
            <a:r>
              <a:rPr sz="1800" spc="-50" dirty="0">
                <a:latin typeface="Trebuchet MS"/>
                <a:cs typeface="Trebuchet MS"/>
              </a:rPr>
              <a:t> </a:t>
            </a:r>
            <a:r>
              <a:rPr sz="1800" spc="-20" dirty="0">
                <a:latin typeface="Trebuchet MS"/>
                <a:cs typeface="Trebuchet MS"/>
              </a:rPr>
              <a:t>this </a:t>
            </a:r>
            <a:r>
              <a:rPr sz="1800" spc="-75" dirty="0">
                <a:latin typeface="Trebuchet MS"/>
                <a:cs typeface="Trebuchet MS"/>
              </a:rPr>
              <a:t>would</a:t>
            </a:r>
            <a:r>
              <a:rPr sz="1800" spc="-40" dirty="0">
                <a:latin typeface="Trebuchet MS"/>
                <a:cs typeface="Trebuchet MS"/>
              </a:rPr>
              <a:t> </a:t>
            </a:r>
            <a:r>
              <a:rPr sz="1800" spc="-125" dirty="0">
                <a:latin typeface="Trebuchet MS"/>
                <a:cs typeface="Trebuchet MS"/>
              </a:rPr>
              <a:t>be</a:t>
            </a:r>
            <a:r>
              <a:rPr sz="1800" spc="-40" dirty="0">
                <a:latin typeface="Trebuchet MS"/>
                <a:cs typeface="Trebuchet MS"/>
              </a:rPr>
              <a:t> </a:t>
            </a:r>
            <a:r>
              <a:rPr sz="1800" spc="-190" dirty="0">
                <a:latin typeface="Trebuchet MS"/>
                <a:cs typeface="Trebuchet MS"/>
              </a:rPr>
              <a:t>a</a:t>
            </a:r>
            <a:r>
              <a:rPr sz="1800" spc="-55" dirty="0">
                <a:latin typeface="Trebuchet MS"/>
                <a:cs typeface="Trebuchet MS"/>
              </a:rPr>
              <a:t> </a:t>
            </a:r>
            <a:r>
              <a:rPr sz="1800" spc="-45" dirty="0">
                <a:latin typeface="Trebuchet MS"/>
                <a:cs typeface="Trebuchet MS"/>
              </a:rPr>
              <a:t>good</a:t>
            </a:r>
            <a:r>
              <a:rPr sz="1800" spc="-60" dirty="0">
                <a:latin typeface="Trebuchet MS"/>
                <a:cs typeface="Trebuchet MS"/>
              </a:rPr>
              <a:t> </a:t>
            </a:r>
            <a:r>
              <a:rPr sz="1800" spc="-10" dirty="0">
                <a:latin typeface="Trebuchet MS"/>
                <a:cs typeface="Trebuchet MS"/>
              </a:rPr>
              <a:t>idea.</a:t>
            </a:r>
            <a:endParaRPr sz="1800">
              <a:latin typeface="Trebuchet MS"/>
              <a:cs typeface="Trebuchet MS"/>
            </a:endParaRPr>
          </a:p>
        </p:txBody>
      </p:sp>
      <p:pic>
        <p:nvPicPr>
          <p:cNvPr id="16" name="object 16"/>
          <p:cNvPicPr/>
          <p:nvPr/>
        </p:nvPicPr>
        <p:blipFill>
          <a:blip r:embed="rId7" cstate="print"/>
          <a:stretch>
            <a:fillRect/>
          </a:stretch>
        </p:blipFill>
        <p:spPr>
          <a:xfrm>
            <a:off x="10869168" y="5943599"/>
            <a:ext cx="914400" cy="914398"/>
          </a:xfrm>
          <a:prstGeom prst="rect">
            <a:avLst/>
          </a:prstGeom>
        </p:spPr>
      </p:pic>
      <p:grpSp>
        <p:nvGrpSpPr>
          <p:cNvPr id="17" name="object 17"/>
          <p:cNvGrpSpPr/>
          <p:nvPr/>
        </p:nvGrpSpPr>
        <p:grpSpPr>
          <a:xfrm>
            <a:off x="7601711" y="4367784"/>
            <a:ext cx="3487420" cy="1312545"/>
            <a:chOff x="7601711" y="4367784"/>
            <a:chExt cx="3487420" cy="1312545"/>
          </a:xfrm>
        </p:grpSpPr>
        <p:sp>
          <p:nvSpPr>
            <p:cNvPr id="18" name="object 18"/>
            <p:cNvSpPr/>
            <p:nvPr/>
          </p:nvSpPr>
          <p:spPr>
            <a:xfrm>
              <a:off x="7609331" y="4375404"/>
              <a:ext cx="3472179" cy="1297305"/>
            </a:xfrm>
            <a:custGeom>
              <a:avLst/>
              <a:gdLst/>
              <a:ahLst/>
              <a:cxnLst/>
              <a:rect l="l" t="t" r="r" b="b"/>
              <a:pathLst>
                <a:path w="3472179" h="1297304">
                  <a:moveTo>
                    <a:pt x="3255518" y="0"/>
                  </a:moveTo>
                  <a:lnTo>
                    <a:pt x="216153" y="0"/>
                  </a:lnTo>
                  <a:lnTo>
                    <a:pt x="166591" y="5708"/>
                  </a:lnTo>
                  <a:lnTo>
                    <a:pt x="121094" y="21969"/>
                  </a:lnTo>
                  <a:lnTo>
                    <a:pt x="80960" y="47486"/>
                  </a:lnTo>
                  <a:lnTo>
                    <a:pt x="47486" y="80960"/>
                  </a:lnTo>
                  <a:lnTo>
                    <a:pt x="21969" y="121094"/>
                  </a:lnTo>
                  <a:lnTo>
                    <a:pt x="5708" y="166591"/>
                  </a:lnTo>
                  <a:lnTo>
                    <a:pt x="0" y="216154"/>
                  </a:lnTo>
                  <a:lnTo>
                    <a:pt x="0" y="1080770"/>
                  </a:lnTo>
                  <a:lnTo>
                    <a:pt x="5708" y="1130332"/>
                  </a:lnTo>
                  <a:lnTo>
                    <a:pt x="21969" y="1175829"/>
                  </a:lnTo>
                  <a:lnTo>
                    <a:pt x="47486" y="1215963"/>
                  </a:lnTo>
                  <a:lnTo>
                    <a:pt x="80960" y="1249437"/>
                  </a:lnTo>
                  <a:lnTo>
                    <a:pt x="121094" y="1274954"/>
                  </a:lnTo>
                  <a:lnTo>
                    <a:pt x="166591" y="1291215"/>
                  </a:lnTo>
                  <a:lnTo>
                    <a:pt x="216153" y="1296924"/>
                  </a:lnTo>
                  <a:lnTo>
                    <a:pt x="3255518" y="1296924"/>
                  </a:lnTo>
                  <a:lnTo>
                    <a:pt x="3305080" y="1291215"/>
                  </a:lnTo>
                  <a:lnTo>
                    <a:pt x="3350577" y="1274954"/>
                  </a:lnTo>
                  <a:lnTo>
                    <a:pt x="3390711" y="1249437"/>
                  </a:lnTo>
                  <a:lnTo>
                    <a:pt x="3424185" y="1215963"/>
                  </a:lnTo>
                  <a:lnTo>
                    <a:pt x="3449702" y="1175829"/>
                  </a:lnTo>
                  <a:lnTo>
                    <a:pt x="3465963" y="1130332"/>
                  </a:lnTo>
                  <a:lnTo>
                    <a:pt x="3471672" y="1080770"/>
                  </a:lnTo>
                  <a:lnTo>
                    <a:pt x="3471672" y="216154"/>
                  </a:lnTo>
                  <a:lnTo>
                    <a:pt x="3465963" y="166591"/>
                  </a:lnTo>
                  <a:lnTo>
                    <a:pt x="3449702" y="121094"/>
                  </a:lnTo>
                  <a:lnTo>
                    <a:pt x="3424185" y="80960"/>
                  </a:lnTo>
                  <a:lnTo>
                    <a:pt x="3390711" y="47486"/>
                  </a:lnTo>
                  <a:lnTo>
                    <a:pt x="3350577" y="21969"/>
                  </a:lnTo>
                  <a:lnTo>
                    <a:pt x="3305080" y="5708"/>
                  </a:lnTo>
                  <a:lnTo>
                    <a:pt x="3255518" y="0"/>
                  </a:lnTo>
                  <a:close/>
                </a:path>
              </a:pathLst>
            </a:custGeom>
            <a:solidFill>
              <a:srgbClr val="B71E42"/>
            </a:solidFill>
          </p:spPr>
          <p:txBody>
            <a:bodyPr wrap="square" lIns="0" tIns="0" rIns="0" bIns="0" rtlCol="0"/>
            <a:lstStyle/>
            <a:p>
              <a:endParaRPr/>
            </a:p>
          </p:txBody>
        </p:sp>
        <p:sp>
          <p:nvSpPr>
            <p:cNvPr id="19" name="object 19"/>
            <p:cNvSpPr/>
            <p:nvPr/>
          </p:nvSpPr>
          <p:spPr>
            <a:xfrm>
              <a:off x="7609331" y="4375404"/>
              <a:ext cx="3472179" cy="1297305"/>
            </a:xfrm>
            <a:custGeom>
              <a:avLst/>
              <a:gdLst/>
              <a:ahLst/>
              <a:cxnLst/>
              <a:rect l="l" t="t" r="r" b="b"/>
              <a:pathLst>
                <a:path w="3472179" h="1297304">
                  <a:moveTo>
                    <a:pt x="0" y="216154"/>
                  </a:moveTo>
                  <a:lnTo>
                    <a:pt x="5708" y="166591"/>
                  </a:lnTo>
                  <a:lnTo>
                    <a:pt x="21969" y="121094"/>
                  </a:lnTo>
                  <a:lnTo>
                    <a:pt x="47486" y="80960"/>
                  </a:lnTo>
                  <a:lnTo>
                    <a:pt x="80960" y="47486"/>
                  </a:lnTo>
                  <a:lnTo>
                    <a:pt x="121094" y="21969"/>
                  </a:lnTo>
                  <a:lnTo>
                    <a:pt x="166591" y="5708"/>
                  </a:lnTo>
                  <a:lnTo>
                    <a:pt x="216153" y="0"/>
                  </a:lnTo>
                  <a:lnTo>
                    <a:pt x="3255518" y="0"/>
                  </a:lnTo>
                  <a:lnTo>
                    <a:pt x="3305080" y="5708"/>
                  </a:lnTo>
                  <a:lnTo>
                    <a:pt x="3350577" y="21969"/>
                  </a:lnTo>
                  <a:lnTo>
                    <a:pt x="3390711" y="47486"/>
                  </a:lnTo>
                  <a:lnTo>
                    <a:pt x="3424185" y="80960"/>
                  </a:lnTo>
                  <a:lnTo>
                    <a:pt x="3449702" y="121094"/>
                  </a:lnTo>
                  <a:lnTo>
                    <a:pt x="3465963" y="166591"/>
                  </a:lnTo>
                  <a:lnTo>
                    <a:pt x="3471672" y="216154"/>
                  </a:lnTo>
                  <a:lnTo>
                    <a:pt x="3471672" y="1080770"/>
                  </a:lnTo>
                  <a:lnTo>
                    <a:pt x="3465963" y="1130332"/>
                  </a:lnTo>
                  <a:lnTo>
                    <a:pt x="3449702" y="1175829"/>
                  </a:lnTo>
                  <a:lnTo>
                    <a:pt x="3424185" y="1215963"/>
                  </a:lnTo>
                  <a:lnTo>
                    <a:pt x="3390711" y="1249437"/>
                  </a:lnTo>
                  <a:lnTo>
                    <a:pt x="3350577" y="1274954"/>
                  </a:lnTo>
                  <a:lnTo>
                    <a:pt x="3305080" y="1291215"/>
                  </a:lnTo>
                  <a:lnTo>
                    <a:pt x="3255518" y="1296924"/>
                  </a:lnTo>
                  <a:lnTo>
                    <a:pt x="216153" y="1296924"/>
                  </a:lnTo>
                  <a:lnTo>
                    <a:pt x="166591" y="1291215"/>
                  </a:lnTo>
                  <a:lnTo>
                    <a:pt x="121094" y="1274954"/>
                  </a:lnTo>
                  <a:lnTo>
                    <a:pt x="80960" y="1249437"/>
                  </a:lnTo>
                  <a:lnTo>
                    <a:pt x="47486" y="1215963"/>
                  </a:lnTo>
                  <a:lnTo>
                    <a:pt x="21969" y="1175829"/>
                  </a:lnTo>
                  <a:lnTo>
                    <a:pt x="5708" y="1130332"/>
                  </a:lnTo>
                  <a:lnTo>
                    <a:pt x="0" y="1080770"/>
                  </a:lnTo>
                  <a:lnTo>
                    <a:pt x="0" y="216154"/>
                  </a:lnTo>
                  <a:close/>
                </a:path>
              </a:pathLst>
            </a:custGeom>
            <a:ln w="15240">
              <a:solidFill>
                <a:srgbClr val="85122D"/>
              </a:solidFill>
            </a:ln>
          </p:spPr>
          <p:txBody>
            <a:bodyPr wrap="square" lIns="0" tIns="0" rIns="0" bIns="0" rtlCol="0"/>
            <a:lstStyle/>
            <a:p>
              <a:endParaRPr/>
            </a:p>
          </p:txBody>
        </p:sp>
      </p:grpSp>
      <p:sp>
        <p:nvSpPr>
          <p:cNvPr id="20" name="object 20"/>
          <p:cNvSpPr txBox="1"/>
          <p:nvPr/>
        </p:nvSpPr>
        <p:spPr>
          <a:xfrm>
            <a:off x="8065134" y="4592192"/>
            <a:ext cx="2563495" cy="848994"/>
          </a:xfrm>
          <a:prstGeom prst="rect">
            <a:avLst/>
          </a:prstGeom>
        </p:spPr>
        <p:txBody>
          <a:bodyPr vert="horz" wrap="square" lIns="0" tIns="12700" rIns="0" bIns="0" rtlCol="0">
            <a:spAutoFit/>
          </a:bodyPr>
          <a:lstStyle/>
          <a:p>
            <a:pPr marL="12700" marR="5080" indent="-1905" algn="ctr">
              <a:lnSpc>
                <a:spcPct val="100000"/>
              </a:lnSpc>
              <a:spcBef>
                <a:spcPts val="100"/>
              </a:spcBef>
            </a:pPr>
            <a:r>
              <a:rPr sz="1800" dirty="0">
                <a:latin typeface="Trebuchet MS"/>
                <a:cs typeface="Trebuchet MS"/>
                <a:hlinkClick r:id="rId8" action="ppaction://hlinksldjump"/>
              </a:rPr>
              <a:t>How</a:t>
            </a:r>
            <a:r>
              <a:rPr sz="1800" spc="-15" dirty="0">
                <a:latin typeface="Trebuchet MS"/>
                <a:cs typeface="Trebuchet MS"/>
                <a:hlinkClick r:id="rId8" action="ppaction://hlinksldjump"/>
              </a:rPr>
              <a:t> </a:t>
            </a:r>
            <a:r>
              <a:rPr sz="1800" spc="-140" dirty="0">
                <a:latin typeface="Trebuchet MS"/>
                <a:cs typeface="Trebuchet MS"/>
                <a:hlinkClick r:id="rId8" action="ppaction://hlinksldjump"/>
              </a:rPr>
              <a:t>can</a:t>
            </a:r>
            <a:r>
              <a:rPr sz="1800" spc="-10" dirty="0">
                <a:latin typeface="Trebuchet MS"/>
                <a:cs typeface="Trebuchet MS"/>
                <a:hlinkClick r:id="rId8" action="ppaction://hlinksldjump"/>
              </a:rPr>
              <a:t> </a:t>
            </a:r>
            <a:r>
              <a:rPr sz="1800" spc="-120" dirty="0">
                <a:latin typeface="Trebuchet MS"/>
                <a:cs typeface="Trebuchet MS"/>
                <a:hlinkClick r:id="rId8" action="ppaction://hlinksldjump"/>
              </a:rPr>
              <a:t>the</a:t>
            </a:r>
            <a:r>
              <a:rPr sz="1800" dirty="0">
                <a:latin typeface="Trebuchet MS"/>
                <a:cs typeface="Trebuchet MS"/>
                <a:hlinkClick r:id="rId8" action="ppaction://hlinksldjump"/>
              </a:rPr>
              <a:t> </a:t>
            </a:r>
            <a:r>
              <a:rPr sz="1800" spc="-10" dirty="0">
                <a:latin typeface="Trebuchet MS"/>
                <a:cs typeface="Trebuchet MS"/>
                <a:hlinkClick r:id="rId8" action="ppaction://hlinksldjump"/>
              </a:rPr>
              <a:t>learning </a:t>
            </a:r>
            <a:r>
              <a:rPr sz="1800" spc="-100" dirty="0">
                <a:latin typeface="Trebuchet MS"/>
                <a:cs typeface="Trebuchet MS"/>
                <a:hlinkClick r:id="rId8" action="ppaction://hlinksldjump"/>
              </a:rPr>
              <a:t>environment</a:t>
            </a:r>
            <a:r>
              <a:rPr sz="1800" spc="-5" dirty="0">
                <a:latin typeface="Trebuchet MS"/>
                <a:cs typeface="Trebuchet MS"/>
                <a:hlinkClick r:id="rId8" action="ppaction://hlinksldjump"/>
              </a:rPr>
              <a:t> </a:t>
            </a:r>
            <a:r>
              <a:rPr sz="1800" spc="-125" dirty="0">
                <a:latin typeface="Trebuchet MS"/>
                <a:cs typeface="Trebuchet MS"/>
                <a:hlinkClick r:id="rId8" action="ppaction://hlinksldjump"/>
              </a:rPr>
              <a:t>be</a:t>
            </a:r>
            <a:r>
              <a:rPr sz="1800" spc="-5" dirty="0">
                <a:latin typeface="Trebuchet MS"/>
                <a:cs typeface="Trebuchet MS"/>
                <a:hlinkClick r:id="rId8" action="ppaction://hlinksldjump"/>
              </a:rPr>
              <a:t> </a:t>
            </a:r>
            <a:r>
              <a:rPr sz="1800" spc="-120" dirty="0">
                <a:latin typeface="Trebuchet MS"/>
                <a:cs typeface="Trebuchet MS"/>
                <a:hlinkClick r:id="rId8" action="ppaction://hlinksldjump"/>
              </a:rPr>
              <a:t>changed</a:t>
            </a:r>
            <a:r>
              <a:rPr sz="1800" spc="-15" dirty="0">
                <a:latin typeface="Trebuchet MS"/>
                <a:cs typeface="Trebuchet MS"/>
                <a:hlinkClick r:id="rId8" action="ppaction://hlinksldjump"/>
              </a:rPr>
              <a:t> </a:t>
            </a:r>
            <a:r>
              <a:rPr sz="1800" spc="-25" dirty="0">
                <a:latin typeface="Trebuchet MS"/>
                <a:cs typeface="Trebuchet MS"/>
                <a:hlinkClick r:id="rId8" action="ppaction://hlinksldjump"/>
              </a:rPr>
              <a:t>to </a:t>
            </a:r>
            <a:r>
              <a:rPr sz="1800" spc="-130" dirty="0">
                <a:latin typeface="Trebuchet MS"/>
                <a:cs typeface="Trebuchet MS"/>
                <a:hlinkClick r:id="rId8" action="ppaction://hlinksldjump"/>
              </a:rPr>
              <a:t>match</a:t>
            </a:r>
            <a:r>
              <a:rPr sz="1800" spc="-40" dirty="0">
                <a:latin typeface="Trebuchet MS"/>
                <a:cs typeface="Trebuchet MS"/>
                <a:hlinkClick r:id="rId8" action="ppaction://hlinksldjump"/>
              </a:rPr>
              <a:t> </a:t>
            </a:r>
            <a:r>
              <a:rPr sz="1800" spc="-150" dirty="0">
                <a:latin typeface="Trebuchet MS"/>
                <a:cs typeface="Trebuchet MS"/>
                <a:hlinkClick r:id="rId8" action="ppaction://hlinksldjump"/>
              </a:rPr>
              <a:t>my</a:t>
            </a:r>
            <a:r>
              <a:rPr sz="1800" spc="-20" dirty="0">
                <a:latin typeface="Trebuchet MS"/>
                <a:cs typeface="Trebuchet MS"/>
                <a:hlinkClick r:id="rId8" action="ppaction://hlinksldjump"/>
              </a:rPr>
              <a:t> </a:t>
            </a:r>
            <a:r>
              <a:rPr sz="1800" spc="-114" dirty="0">
                <a:latin typeface="Trebuchet MS"/>
                <a:cs typeface="Trebuchet MS"/>
                <a:hlinkClick r:id="rId8" action="ppaction://hlinksldjump"/>
              </a:rPr>
              <a:t>child</a:t>
            </a:r>
            <a:r>
              <a:rPr sz="1800" spc="-15" dirty="0">
                <a:latin typeface="Trebuchet MS"/>
                <a:cs typeface="Trebuchet MS"/>
                <a:hlinkClick r:id="rId8" action="ppaction://hlinksldjump"/>
              </a:rPr>
              <a:t> </a:t>
            </a:r>
            <a:r>
              <a:rPr sz="1800" spc="-10" dirty="0">
                <a:latin typeface="Trebuchet MS"/>
                <a:cs typeface="Trebuchet MS"/>
                <a:hlinkClick r:id="rId8" action="ppaction://hlinksldjump"/>
              </a:rPr>
              <a:t>needs?</a:t>
            </a:r>
            <a:endParaRPr sz="1800">
              <a:latin typeface="Trebuchet MS"/>
              <a:cs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90347" rIns="0" bIns="0" rtlCol="0">
            <a:spAutoFit/>
          </a:bodyPr>
          <a:lstStyle/>
          <a:p>
            <a:pPr marL="12700">
              <a:lnSpc>
                <a:spcPct val="100000"/>
              </a:lnSpc>
              <a:spcBef>
                <a:spcPts val="105"/>
              </a:spcBef>
            </a:pPr>
            <a:r>
              <a:rPr sz="2900" spc="180" dirty="0"/>
              <a:t>WHAT</a:t>
            </a:r>
            <a:r>
              <a:rPr sz="2900" spc="-15" dirty="0"/>
              <a:t> </a:t>
            </a:r>
            <a:r>
              <a:rPr sz="2900" spc="-85" dirty="0"/>
              <a:t>IS</a:t>
            </a:r>
            <a:r>
              <a:rPr sz="2900" spc="-430" dirty="0"/>
              <a:t> </a:t>
            </a:r>
            <a:r>
              <a:rPr sz="2900" dirty="0"/>
              <a:t>THE</a:t>
            </a:r>
            <a:r>
              <a:rPr sz="2900" spc="-10" dirty="0"/>
              <a:t> </a:t>
            </a:r>
            <a:r>
              <a:rPr sz="2900" spc="160" dirty="0"/>
              <a:t>SEND</a:t>
            </a:r>
            <a:r>
              <a:rPr sz="2900" spc="-55" dirty="0"/>
              <a:t> </a:t>
            </a:r>
            <a:r>
              <a:rPr sz="2900" spc="135" dirty="0"/>
              <a:t>INFORMATION</a:t>
            </a:r>
            <a:r>
              <a:rPr sz="2900" spc="-55" dirty="0"/>
              <a:t> </a:t>
            </a:r>
            <a:r>
              <a:rPr sz="2900" dirty="0"/>
              <a:t>REPORT</a:t>
            </a:r>
            <a:r>
              <a:rPr sz="2900" spc="-340" dirty="0"/>
              <a:t> </a:t>
            </a:r>
            <a:r>
              <a:rPr sz="2900" spc="114" dirty="0"/>
              <a:t>ABOUT?</a:t>
            </a:r>
            <a:endParaRPr sz="2900"/>
          </a:p>
        </p:txBody>
      </p:sp>
      <p:sp>
        <p:nvSpPr>
          <p:cNvPr id="3" name="object 3"/>
          <p:cNvSpPr txBox="1"/>
          <p:nvPr/>
        </p:nvSpPr>
        <p:spPr>
          <a:xfrm>
            <a:off x="1530477" y="2041651"/>
            <a:ext cx="9356090" cy="3469540"/>
          </a:xfrm>
          <a:prstGeom prst="rect">
            <a:avLst/>
          </a:prstGeom>
        </p:spPr>
        <p:txBody>
          <a:bodyPr vert="horz" wrap="square" lIns="0" tIns="12065" rIns="0" bIns="0" rtlCol="0">
            <a:spAutoFit/>
          </a:bodyPr>
          <a:lstStyle/>
          <a:p>
            <a:pPr marL="240665" indent="-227965">
              <a:lnSpc>
                <a:spcPct val="100000"/>
              </a:lnSpc>
              <a:spcBef>
                <a:spcPts val="95"/>
              </a:spcBef>
              <a:buClr>
                <a:srgbClr val="B71E42"/>
              </a:buClr>
              <a:buFont typeface="Arial"/>
              <a:buChar char="•"/>
              <a:tabLst>
                <a:tab pos="240665" algn="l"/>
              </a:tabLst>
            </a:pPr>
            <a:r>
              <a:rPr sz="1600" dirty="0">
                <a:latin typeface="Trebuchet MS"/>
                <a:cs typeface="Trebuchet MS"/>
                <a:hlinkClick r:id="rId2"/>
              </a:rPr>
              <a:t>We</a:t>
            </a:r>
            <a:r>
              <a:rPr sz="1600" spc="-30" dirty="0">
                <a:latin typeface="Trebuchet MS"/>
                <a:cs typeface="Trebuchet MS"/>
                <a:hlinkClick r:id="rId2"/>
              </a:rPr>
              <a:t> </a:t>
            </a:r>
            <a:r>
              <a:rPr sz="1600" spc="-100" dirty="0">
                <a:latin typeface="Trebuchet MS"/>
                <a:cs typeface="Trebuchet MS"/>
                <a:hlinkClick r:id="rId2"/>
              </a:rPr>
              <a:t>are</a:t>
            </a:r>
            <a:r>
              <a:rPr sz="1600" spc="-25" dirty="0">
                <a:latin typeface="Trebuchet MS"/>
                <a:cs typeface="Trebuchet MS"/>
                <a:hlinkClick r:id="rId2"/>
              </a:rPr>
              <a:t> </a:t>
            </a:r>
            <a:r>
              <a:rPr sz="1600" spc="-125" dirty="0">
                <a:latin typeface="Trebuchet MS"/>
                <a:cs typeface="Trebuchet MS"/>
                <a:hlinkClick r:id="rId2"/>
              </a:rPr>
              <a:t>an</a:t>
            </a:r>
            <a:r>
              <a:rPr sz="1600" spc="-15" dirty="0">
                <a:latin typeface="Trebuchet MS"/>
                <a:cs typeface="Trebuchet MS"/>
                <a:hlinkClick r:id="rId2"/>
              </a:rPr>
              <a:t> </a:t>
            </a:r>
            <a:r>
              <a:rPr sz="1600" spc="-105" dirty="0">
                <a:latin typeface="Trebuchet MS"/>
                <a:cs typeface="Trebuchet MS"/>
                <a:hlinkClick r:id="rId2"/>
              </a:rPr>
              <a:t>inclusive</a:t>
            </a:r>
            <a:r>
              <a:rPr sz="1600" spc="-10" dirty="0">
                <a:latin typeface="Trebuchet MS"/>
                <a:cs typeface="Trebuchet MS"/>
                <a:hlinkClick r:id="rId2"/>
              </a:rPr>
              <a:t> </a:t>
            </a:r>
            <a:r>
              <a:rPr sz="1600" spc="-45" dirty="0">
                <a:latin typeface="Trebuchet MS"/>
                <a:cs typeface="Trebuchet MS"/>
                <a:hlinkClick r:id="rId2"/>
              </a:rPr>
              <a:t>school</a:t>
            </a:r>
            <a:r>
              <a:rPr sz="1600" spc="-10" dirty="0">
                <a:latin typeface="Trebuchet MS"/>
                <a:cs typeface="Trebuchet MS"/>
                <a:hlinkClick r:id="rId2"/>
              </a:rPr>
              <a:t> </a:t>
            </a:r>
            <a:r>
              <a:rPr sz="1600" spc="-105" dirty="0">
                <a:latin typeface="Trebuchet MS"/>
                <a:cs typeface="Trebuchet MS"/>
                <a:hlinkClick r:id="rId2"/>
              </a:rPr>
              <a:t>and</a:t>
            </a:r>
            <a:r>
              <a:rPr sz="1600" spc="-15" dirty="0">
                <a:latin typeface="Trebuchet MS"/>
                <a:cs typeface="Trebuchet MS"/>
                <a:hlinkClick r:id="rId2"/>
              </a:rPr>
              <a:t> </a:t>
            </a:r>
            <a:r>
              <a:rPr sz="1600" spc="-105" dirty="0">
                <a:latin typeface="Trebuchet MS"/>
                <a:cs typeface="Trebuchet MS"/>
                <a:hlinkClick r:id="rId2"/>
              </a:rPr>
              <a:t>we</a:t>
            </a:r>
            <a:r>
              <a:rPr sz="1600" spc="-25" dirty="0">
                <a:latin typeface="Trebuchet MS"/>
                <a:cs typeface="Trebuchet MS"/>
                <a:hlinkClick r:id="rId2"/>
              </a:rPr>
              <a:t> </a:t>
            </a:r>
            <a:r>
              <a:rPr sz="1600" spc="-85" dirty="0">
                <a:latin typeface="Trebuchet MS"/>
                <a:cs typeface="Trebuchet MS"/>
                <a:hlinkClick r:id="rId2"/>
              </a:rPr>
              <a:t>follow</a:t>
            </a:r>
            <a:r>
              <a:rPr sz="1600" spc="-5" dirty="0">
                <a:latin typeface="Trebuchet MS"/>
                <a:cs typeface="Trebuchet MS"/>
                <a:hlinkClick r:id="rId2"/>
              </a:rPr>
              <a:t> </a:t>
            </a:r>
            <a:r>
              <a:rPr sz="1600" spc="-110" dirty="0">
                <a:latin typeface="Trebuchet MS"/>
                <a:cs typeface="Trebuchet MS"/>
                <a:hlinkClick r:id="rId2"/>
              </a:rPr>
              <a:t>the</a:t>
            </a:r>
            <a:r>
              <a:rPr sz="1600" spc="-10" dirty="0">
                <a:latin typeface="Trebuchet MS"/>
                <a:cs typeface="Trebuchet MS"/>
                <a:hlinkClick r:id="rId2"/>
              </a:rPr>
              <a:t> </a:t>
            </a:r>
            <a:r>
              <a:rPr sz="1600" spc="-100" dirty="0">
                <a:latin typeface="Trebuchet MS"/>
                <a:cs typeface="Trebuchet MS"/>
                <a:hlinkClick r:id="rId2"/>
              </a:rPr>
              <a:t>guidelines</a:t>
            </a:r>
            <a:r>
              <a:rPr sz="1600" spc="-40" dirty="0">
                <a:latin typeface="Trebuchet MS"/>
                <a:cs typeface="Trebuchet MS"/>
                <a:hlinkClick r:id="rId2"/>
              </a:rPr>
              <a:t> </a:t>
            </a:r>
            <a:r>
              <a:rPr sz="1600" spc="-70" dirty="0">
                <a:latin typeface="Trebuchet MS"/>
                <a:cs typeface="Trebuchet MS"/>
                <a:hlinkClick r:id="rId2"/>
              </a:rPr>
              <a:t>from</a:t>
            </a:r>
            <a:r>
              <a:rPr sz="1600" dirty="0">
                <a:latin typeface="Trebuchet MS"/>
                <a:cs typeface="Trebuchet MS"/>
                <a:hlinkClick r:id="rId2"/>
              </a:rPr>
              <a:t> </a:t>
            </a:r>
            <a:r>
              <a:rPr sz="1600" spc="-105" dirty="0">
                <a:latin typeface="Trebuchet MS"/>
                <a:cs typeface="Trebuchet MS"/>
                <a:hlinkClick r:id="rId2"/>
              </a:rPr>
              <a:t>the</a:t>
            </a:r>
            <a:r>
              <a:rPr sz="1600" spc="-20" dirty="0">
                <a:latin typeface="Trebuchet MS"/>
                <a:cs typeface="Trebuchet MS"/>
                <a:hlinkClick r:id="rId2"/>
              </a:rPr>
              <a:t> </a:t>
            </a:r>
            <a:r>
              <a:rPr sz="1600" dirty="0">
                <a:latin typeface="Trebuchet MS"/>
                <a:cs typeface="Trebuchet MS"/>
                <a:hlinkClick r:id="rId2"/>
              </a:rPr>
              <a:t>SEN</a:t>
            </a:r>
            <a:r>
              <a:rPr sz="1600" spc="-20" dirty="0">
                <a:latin typeface="Trebuchet MS"/>
                <a:cs typeface="Trebuchet MS"/>
                <a:hlinkClick r:id="rId2"/>
              </a:rPr>
              <a:t> </a:t>
            </a:r>
            <a:r>
              <a:rPr sz="1600" spc="-65" dirty="0">
                <a:latin typeface="Trebuchet MS"/>
                <a:cs typeface="Trebuchet MS"/>
                <a:hlinkClick r:id="rId2"/>
              </a:rPr>
              <a:t>code</a:t>
            </a:r>
            <a:r>
              <a:rPr sz="1600" spc="-10" dirty="0">
                <a:latin typeface="Trebuchet MS"/>
                <a:cs typeface="Trebuchet MS"/>
                <a:hlinkClick r:id="rId2"/>
              </a:rPr>
              <a:t> </a:t>
            </a:r>
            <a:r>
              <a:rPr sz="1600" spc="-85" dirty="0">
                <a:latin typeface="Trebuchet MS"/>
                <a:cs typeface="Trebuchet MS"/>
                <a:hlinkClick r:id="rId2"/>
              </a:rPr>
              <a:t>of</a:t>
            </a:r>
            <a:r>
              <a:rPr sz="1600" spc="-10" dirty="0">
                <a:latin typeface="Trebuchet MS"/>
                <a:cs typeface="Trebuchet MS"/>
                <a:hlinkClick r:id="rId2"/>
              </a:rPr>
              <a:t> </a:t>
            </a:r>
            <a:r>
              <a:rPr sz="1600" spc="-105" dirty="0">
                <a:latin typeface="Trebuchet MS"/>
                <a:cs typeface="Trebuchet MS"/>
                <a:hlinkClick r:id="rId2"/>
              </a:rPr>
              <a:t>Practice</a:t>
            </a:r>
            <a:r>
              <a:rPr sz="1600" dirty="0">
                <a:latin typeface="Trebuchet MS"/>
                <a:cs typeface="Trebuchet MS"/>
                <a:hlinkClick r:id="rId2"/>
              </a:rPr>
              <a:t> </a:t>
            </a:r>
            <a:r>
              <a:rPr sz="1600" spc="-90" dirty="0">
                <a:latin typeface="Trebuchet MS"/>
                <a:cs typeface="Trebuchet MS"/>
                <a:hlinkClick r:id="rId2"/>
              </a:rPr>
              <a:t>2014.</a:t>
            </a:r>
            <a:r>
              <a:rPr sz="1600" spc="-150" dirty="0">
                <a:latin typeface="Trebuchet MS"/>
                <a:cs typeface="Trebuchet MS"/>
                <a:hlinkClick r:id="rId2"/>
              </a:rPr>
              <a:t> </a:t>
            </a:r>
            <a:r>
              <a:rPr sz="1600" u="sng" spc="-45" dirty="0">
                <a:solidFill>
                  <a:srgbClr val="F92B5C"/>
                </a:solidFill>
                <a:uFill>
                  <a:solidFill>
                    <a:srgbClr val="F92B5C"/>
                  </a:solidFill>
                </a:uFill>
                <a:latin typeface="Trebuchet MS"/>
                <a:cs typeface="Trebuchet MS"/>
                <a:hlinkClick r:id="rId2"/>
              </a:rPr>
              <a:t>Click</a:t>
            </a:r>
            <a:r>
              <a:rPr sz="1600" u="sng" spc="-15" dirty="0">
                <a:solidFill>
                  <a:srgbClr val="F92B5C"/>
                </a:solidFill>
                <a:uFill>
                  <a:solidFill>
                    <a:srgbClr val="F92B5C"/>
                  </a:solidFill>
                </a:uFill>
                <a:latin typeface="Trebuchet MS"/>
                <a:cs typeface="Trebuchet MS"/>
                <a:hlinkClick r:id="rId2"/>
              </a:rPr>
              <a:t> </a:t>
            </a:r>
            <a:r>
              <a:rPr sz="1600" u="sng" spc="-85" dirty="0">
                <a:solidFill>
                  <a:srgbClr val="F92B5C"/>
                </a:solidFill>
                <a:uFill>
                  <a:solidFill>
                    <a:srgbClr val="F92B5C"/>
                  </a:solidFill>
                </a:uFill>
                <a:latin typeface="Trebuchet MS"/>
                <a:cs typeface="Trebuchet MS"/>
                <a:hlinkClick r:id="rId2"/>
              </a:rPr>
              <a:t>here</a:t>
            </a:r>
            <a:r>
              <a:rPr sz="1600" u="sng" spc="-30" dirty="0">
                <a:solidFill>
                  <a:srgbClr val="F92B5C"/>
                </a:solidFill>
                <a:uFill>
                  <a:solidFill>
                    <a:srgbClr val="F92B5C"/>
                  </a:solidFill>
                </a:uFill>
                <a:latin typeface="Trebuchet MS"/>
                <a:cs typeface="Trebuchet MS"/>
                <a:hlinkClick r:id="rId2"/>
              </a:rPr>
              <a:t> </a:t>
            </a:r>
            <a:r>
              <a:rPr sz="1600" u="sng" spc="-25" dirty="0">
                <a:solidFill>
                  <a:srgbClr val="F92B5C"/>
                </a:solidFill>
                <a:uFill>
                  <a:solidFill>
                    <a:srgbClr val="F92B5C"/>
                  </a:solidFill>
                </a:uFill>
                <a:latin typeface="Trebuchet MS"/>
                <a:cs typeface="Trebuchet MS"/>
                <a:hlinkClick r:id="rId2"/>
              </a:rPr>
              <a:t>for</a:t>
            </a:r>
            <a:endParaRPr sz="1600" dirty="0">
              <a:latin typeface="Trebuchet MS"/>
              <a:cs typeface="Trebuchet MS"/>
            </a:endParaRPr>
          </a:p>
          <a:p>
            <a:pPr marL="240665">
              <a:lnSpc>
                <a:spcPct val="100000"/>
              </a:lnSpc>
            </a:pPr>
            <a:r>
              <a:rPr sz="1600" u="sng" spc="-50" dirty="0">
                <a:solidFill>
                  <a:srgbClr val="F92B5C"/>
                </a:solidFill>
                <a:uFill>
                  <a:solidFill>
                    <a:srgbClr val="F92B5C"/>
                  </a:solidFill>
                </a:uFill>
                <a:latin typeface="Trebuchet MS"/>
                <a:cs typeface="Trebuchet MS"/>
                <a:hlinkClick r:id="rId2"/>
              </a:rPr>
              <a:t>more</a:t>
            </a:r>
            <a:r>
              <a:rPr sz="1600" u="sng" spc="-55" dirty="0">
                <a:solidFill>
                  <a:srgbClr val="F92B5C"/>
                </a:solidFill>
                <a:uFill>
                  <a:solidFill>
                    <a:srgbClr val="F92B5C"/>
                  </a:solidFill>
                </a:uFill>
                <a:latin typeface="Trebuchet MS"/>
                <a:cs typeface="Trebuchet MS"/>
                <a:hlinkClick r:id="rId2"/>
              </a:rPr>
              <a:t> </a:t>
            </a:r>
            <a:r>
              <a:rPr sz="1600" u="sng" spc="-25" dirty="0">
                <a:solidFill>
                  <a:srgbClr val="F92B5C"/>
                </a:solidFill>
                <a:uFill>
                  <a:solidFill>
                    <a:srgbClr val="F92B5C"/>
                  </a:solidFill>
                </a:uFill>
                <a:latin typeface="Trebuchet MS"/>
                <a:cs typeface="Trebuchet MS"/>
                <a:hlinkClick r:id="rId2"/>
              </a:rPr>
              <a:t>information.</a:t>
            </a:r>
            <a:endParaRPr sz="1600" dirty="0">
              <a:latin typeface="Trebuchet MS"/>
              <a:cs typeface="Trebuchet MS"/>
            </a:endParaRPr>
          </a:p>
          <a:p>
            <a:pPr marL="240665" marR="83185" indent="-228600">
              <a:lnSpc>
                <a:spcPct val="100000"/>
              </a:lnSpc>
              <a:spcBef>
                <a:spcPts val="1010"/>
              </a:spcBef>
              <a:buClr>
                <a:srgbClr val="B71E42"/>
              </a:buClr>
              <a:buFont typeface="Arial"/>
              <a:buChar char="•"/>
              <a:tabLst>
                <a:tab pos="240665" algn="l"/>
              </a:tabLst>
            </a:pPr>
            <a:r>
              <a:rPr sz="1600" dirty="0">
                <a:latin typeface="Trebuchet MS"/>
                <a:cs typeface="Trebuchet MS"/>
              </a:rPr>
              <a:t>We</a:t>
            </a:r>
            <a:r>
              <a:rPr sz="1600" spc="-30" dirty="0">
                <a:latin typeface="Trebuchet MS"/>
                <a:cs typeface="Trebuchet MS"/>
              </a:rPr>
              <a:t> </a:t>
            </a:r>
            <a:r>
              <a:rPr sz="1600" spc="-80" dirty="0">
                <a:latin typeface="Trebuchet MS"/>
                <a:cs typeface="Trebuchet MS"/>
              </a:rPr>
              <a:t>ensure</a:t>
            </a:r>
            <a:r>
              <a:rPr sz="1600" spc="-40" dirty="0">
                <a:latin typeface="Trebuchet MS"/>
                <a:cs typeface="Trebuchet MS"/>
              </a:rPr>
              <a:t> </a:t>
            </a:r>
            <a:r>
              <a:rPr sz="1600" spc="-120" dirty="0">
                <a:latin typeface="Trebuchet MS"/>
                <a:cs typeface="Trebuchet MS"/>
              </a:rPr>
              <a:t>that</a:t>
            </a:r>
            <a:r>
              <a:rPr sz="1600" spc="-10" dirty="0">
                <a:latin typeface="Trebuchet MS"/>
                <a:cs typeface="Trebuchet MS"/>
              </a:rPr>
              <a:t> </a:t>
            </a:r>
            <a:r>
              <a:rPr sz="1600" spc="-150" dirty="0">
                <a:latin typeface="Trebuchet MS"/>
                <a:cs typeface="Trebuchet MS"/>
              </a:rPr>
              <a:t>all</a:t>
            </a:r>
            <a:r>
              <a:rPr sz="1600" spc="-15" dirty="0">
                <a:latin typeface="Trebuchet MS"/>
                <a:cs typeface="Trebuchet MS"/>
              </a:rPr>
              <a:t> </a:t>
            </a:r>
            <a:r>
              <a:rPr sz="1600" dirty="0">
                <a:latin typeface="Trebuchet MS"/>
                <a:cs typeface="Trebuchet MS"/>
              </a:rPr>
              <a:t>our</a:t>
            </a:r>
            <a:r>
              <a:rPr sz="1600" spc="-15" dirty="0">
                <a:latin typeface="Trebuchet MS"/>
                <a:cs typeface="Trebuchet MS"/>
              </a:rPr>
              <a:t> </a:t>
            </a:r>
            <a:r>
              <a:rPr sz="1600" spc="-95" dirty="0">
                <a:latin typeface="Trebuchet MS"/>
                <a:cs typeface="Trebuchet MS"/>
              </a:rPr>
              <a:t>children</a:t>
            </a:r>
            <a:r>
              <a:rPr sz="1600" spc="-10" dirty="0">
                <a:latin typeface="Trebuchet MS"/>
                <a:cs typeface="Trebuchet MS"/>
              </a:rPr>
              <a:t> </a:t>
            </a:r>
            <a:r>
              <a:rPr sz="1600" spc="-105" dirty="0">
                <a:latin typeface="Trebuchet MS"/>
                <a:cs typeface="Trebuchet MS"/>
              </a:rPr>
              <a:t>are</a:t>
            </a:r>
            <a:r>
              <a:rPr sz="1600" spc="-30" dirty="0">
                <a:latin typeface="Trebuchet MS"/>
                <a:cs typeface="Trebuchet MS"/>
              </a:rPr>
              <a:t> </a:t>
            </a:r>
            <a:r>
              <a:rPr sz="1600" spc="-105" dirty="0">
                <a:latin typeface="Trebuchet MS"/>
                <a:cs typeface="Trebuchet MS"/>
              </a:rPr>
              <a:t>included</a:t>
            </a:r>
            <a:r>
              <a:rPr sz="1600" spc="-25" dirty="0">
                <a:latin typeface="Trebuchet MS"/>
                <a:cs typeface="Trebuchet MS"/>
              </a:rPr>
              <a:t> </a:t>
            </a:r>
            <a:r>
              <a:rPr sz="1600" spc="-105" dirty="0">
                <a:latin typeface="Trebuchet MS"/>
                <a:cs typeface="Trebuchet MS"/>
              </a:rPr>
              <a:t>in</a:t>
            </a:r>
            <a:r>
              <a:rPr sz="1600" spc="-25" dirty="0">
                <a:latin typeface="Trebuchet MS"/>
                <a:cs typeface="Trebuchet MS"/>
              </a:rPr>
              <a:t> </a:t>
            </a:r>
            <a:r>
              <a:rPr sz="1600" spc="-150" dirty="0">
                <a:latin typeface="Trebuchet MS"/>
                <a:cs typeface="Trebuchet MS"/>
              </a:rPr>
              <a:t>all</a:t>
            </a:r>
            <a:r>
              <a:rPr sz="1600" spc="-20" dirty="0">
                <a:latin typeface="Trebuchet MS"/>
                <a:cs typeface="Trebuchet MS"/>
              </a:rPr>
              <a:t> </a:t>
            </a:r>
            <a:r>
              <a:rPr sz="1600" spc="-95" dirty="0">
                <a:latin typeface="Trebuchet MS"/>
                <a:cs typeface="Trebuchet MS"/>
              </a:rPr>
              <a:t>aspects</a:t>
            </a:r>
            <a:r>
              <a:rPr sz="1600" spc="-15" dirty="0">
                <a:latin typeface="Trebuchet MS"/>
                <a:cs typeface="Trebuchet MS"/>
              </a:rPr>
              <a:t> </a:t>
            </a:r>
            <a:r>
              <a:rPr sz="1600" spc="-95" dirty="0">
                <a:latin typeface="Trebuchet MS"/>
                <a:cs typeface="Trebuchet MS"/>
              </a:rPr>
              <a:t>of</a:t>
            </a:r>
            <a:r>
              <a:rPr sz="1600" spc="-20" dirty="0">
                <a:latin typeface="Trebuchet MS"/>
                <a:cs typeface="Trebuchet MS"/>
              </a:rPr>
              <a:t> </a:t>
            </a:r>
            <a:r>
              <a:rPr sz="1600" spc="-105" dirty="0">
                <a:latin typeface="Trebuchet MS"/>
                <a:cs typeface="Trebuchet MS"/>
              </a:rPr>
              <a:t>learning</a:t>
            </a:r>
            <a:r>
              <a:rPr sz="1600" spc="-15" dirty="0">
                <a:latin typeface="Trebuchet MS"/>
                <a:cs typeface="Trebuchet MS"/>
              </a:rPr>
              <a:t> </a:t>
            </a:r>
            <a:r>
              <a:rPr sz="1600" spc="-110" dirty="0">
                <a:latin typeface="Trebuchet MS"/>
                <a:cs typeface="Trebuchet MS"/>
              </a:rPr>
              <a:t>and</a:t>
            </a:r>
            <a:r>
              <a:rPr sz="1600" spc="-30" dirty="0">
                <a:latin typeface="Trebuchet MS"/>
                <a:cs typeface="Trebuchet MS"/>
              </a:rPr>
              <a:t> </a:t>
            </a:r>
            <a:r>
              <a:rPr sz="1600" spc="-40" dirty="0">
                <a:latin typeface="Trebuchet MS"/>
                <a:cs typeface="Trebuchet MS"/>
              </a:rPr>
              <a:t>school</a:t>
            </a:r>
            <a:r>
              <a:rPr sz="1600" spc="45" dirty="0">
                <a:latin typeface="Trebuchet MS"/>
                <a:cs typeface="Trebuchet MS"/>
              </a:rPr>
              <a:t> </a:t>
            </a:r>
            <a:r>
              <a:rPr sz="1600" spc="-150" dirty="0">
                <a:latin typeface="Trebuchet MS"/>
                <a:cs typeface="Trebuchet MS"/>
              </a:rPr>
              <a:t>life</a:t>
            </a:r>
            <a:r>
              <a:rPr sz="1600" spc="-30" dirty="0">
                <a:latin typeface="Trebuchet MS"/>
                <a:cs typeface="Trebuchet MS"/>
              </a:rPr>
              <a:t> </a:t>
            </a:r>
            <a:r>
              <a:rPr sz="1600" spc="-70" dirty="0">
                <a:latin typeface="Trebuchet MS"/>
                <a:cs typeface="Trebuchet MS"/>
              </a:rPr>
              <a:t>from</a:t>
            </a:r>
            <a:r>
              <a:rPr sz="1600" spc="-5" dirty="0">
                <a:latin typeface="Trebuchet MS"/>
                <a:cs typeface="Trebuchet MS"/>
              </a:rPr>
              <a:t> </a:t>
            </a:r>
            <a:r>
              <a:rPr sz="1600" dirty="0">
                <a:latin typeface="Trebuchet MS"/>
                <a:cs typeface="Trebuchet MS"/>
              </a:rPr>
              <a:t>Nursery</a:t>
            </a:r>
            <a:r>
              <a:rPr sz="1600" spc="-25" dirty="0">
                <a:latin typeface="Trebuchet MS"/>
                <a:cs typeface="Trebuchet MS"/>
              </a:rPr>
              <a:t> </a:t>
            </a:r>
            <a:r>
              <a:rPr sz="1600" spc="-150" dirty="0">
                <a:latin typeface="Trebuchet MS"/>
                <a:cs typeface="Trebuchet MS"/>
              </a:rPr>
              <a:t>all</a:t>
            </a:r>
            <a:r>
              <a:rPr sz="1600" spc="-25" dirty="0">
                <a:latin typeface="Trebuchet MS"/>
                <a:cs typeface="Trebuchet MS"/>
              </a:rPr>
              <a:t> </a:t>
            </a:r>
            <a:r>
              <a:rPr sz="1600" spc="-110" dirty="0">
                <a:latin typeface="Trebuchet MS"/>
                <a:cs typeface="Trebuchet MS"/>
              </a:rPr>
              <a:t>the</a:t>
            </a:r>
            <a:r>
              <a:rPr sz="1600" spc="-15" dirty="0">
                <a:latin typeface="Trebuchet MS"/>
                <a:cs typeface="Trebuchet MS"/>
              </a:rPr>
              <a:t> </a:t>
            </a:r>
            <a:r>
              <a:rPr sz="1600" spc="-25" dirty="0">
                <a:latin typeface="Trebuchet MS"/>
                <a:cs typeface="Trebuchet MS"/>
              </a:rPr>
              <a:t>way </a:t>
            </a:r>
            <a:r>
              <a:rPr sz="1600" spc="-45" dirty="0">
                <a:latin typeface="Trebuchet MS"/>
                <a:cs typeface="Trebuchet MS"/>
              </a:rPr>
              <a:t>to</a:t>
            </a:r>
            <a:r>
              <a:rPr sz="1600" spc="-265" dirty="0">
                <a:latin typeface="Trebuchet MS"/>
                <a:cs typeface="Trebuchet MS"/>
              </a:rPr>
              <a:t> </a:t>
            </a:r>
            <a:r>
              <a:rPr sz="1600" spc="-110" dirty="0">
                <a:latin typeface="Trebuchet MS"/>
                <a:cs typeface="Trebuchet MS"/>
              </a:rPr>
              <a:t>Year</a:t>
            </a:r>
            <a:r>
              <a:rPr sz="1600" spc="-15" dirty="0">
                <a:latin typeface="Trebuchet MS"/>
                <a:cs typeface="Trebuchet MS"/>
              </a:rPr>
              <a:t> </a:t>
            </a:r>
            <a:r>
              <a:rPr sz="1600" spc="-25" dirty="0">
                <a:latin typeface="Trebuchet MS"/>
                <a:cs typeface="Trebuchet MS"/>
              </a:rPr>
              <a:t>6.</a:t>
            </a:r>
            <a:endParaRPr sz="1600" dirty="0">
              <a:latin typeface="Trebuchet MS"/>
              <a:cs typeface="Trebuchet MS"/>
            </a:endParaRPr>
          </a:p>
          <a:p>
            <a:pPr marL="240665" marR="5080" indent="-228600">
              <a:lnSpc>
                <a:spcPct val="100000"/>
              </a:lnSpc>
              <a:spcBef>
                <a:spcPts val="994"/>
              </a:spcBef>
              <a:buClr>
                <a:srgbClr val="B71E42"/>
              </a:buClr>
              <a:buFont typeface="Arial"/>
              <a:buChar char="•"/>
              <a:tabLst>
                <a:tab pos="240665" algn="l"/>
              </a:tabLst>
            </a:pPr>
            <a:r>
              <a:rPr sz="1600" spc="-45" dirty="0">
                <a:latin typeface="Trebuchet MS"/>
                <a:cs typeface="Trebuchet MS"/>
              </a:rPr>
              <a:t>From</a:t>
            </a:r>
            <a:r>
              <a:rPr sz="1600" spc="-10" dirty="0">
                <a:latin typeface="Trebuchet MS"/>
                <a:cs typeface="Trebuchet MS"/>
              </a:rPr>
              <a:t> </a:t>
            </a:r>
            <a:r>
              <a:rPr sz="1600" spc="-120" dirty="0">
                <a:latin typeface="Trebuchet MS"/>
                <a:cs typeface="Trebuchet MS"/>
              </a:rPr>
              <a:t>time</a:t>
            </a:r>
            <a:r>
              <a:rPr sz="1600" spc="-20" dirty="0">
                <a:latin typeface="Trebuchet MS"/>
                <a:cs typeface="Trebuchet MS"/>
              </a:rPr>
              <a:t> </a:t>
            </a:r>
            <a:r>
              <a:rPr sz="1600" dirty="0">
                <a:latin typeface="Trebuchet MS"/>
                <a:cs typeface="Trebuchet MS"/>
              </a:rPr>
              <a:t>to</a:t>
            </a:r>
            <a:r>
              <a:rPr sz="1600" spc="-15" dirty="0">
                <a:latin typeface="Trebuchet MS"/>
                <a:cs typeface="Trebuchet MS"/>
              </a:rPr>
              <a:t> </a:t>
            </a:r>
            <a:r>
              <a:rPr sz="1600" spc="-120" dirty="0">
                <a:latin typeface="Trebuchet MS"/>
                <a:cs typeface="Trebuchet MS"/>
              </a:rPr>
              <a:t>time</a:t>
            </a:r>
            <a:r>
              <a:rPr sz="1600" spc="-20" dirty="0">
                <a:latin typeface="Trebuchet MS"/>
                <a:cs typeface="Trebuchet MS"/>
              </a:rPr>
              <a:t> </a:t>
            </a:r>
            <a:r>
              <a:rPr sz="1600" spc="-55" dirty="0">
                <a:latin typeface="Trebuchet MS"/>
                <a:cs typeface="Trebuchet MS"/>
              </a:rPr>
              <a:t>some</a:t>
            </a:r>
            <a:r>
              <a:rPr sz="1600" spc="-5" dirty="0">
                <a:latin typeface="Trebuchet MS"/>
                <a:cs typeface="Trebuchet MS"/>
              </a:rPr>
              <a:t> </a:t>
            </a:r>
            <a:r>
              <a:rPr sz="1600" spc="-95" dirty="0">
                <a:latin typeface="Trebuchet MS"/>
                <a:cs typeface="Trebuchet MS"/>
              </a:rPr>
              <a:t>children</a:t>
            </a:r>
            <a:r>
              <a:rPr sz="1600" spc="-30" dirty="0">
                <a:latin typeface="Trebuchet MS"/>
                <a:cs typeface="Trebuchet MS"/>
              </a:rPr>
              <a:t> </a:t>
            </a:r>
            <a:r>
              <a:rPr sz="1600" spc="-110" dirty="0">
                <a:latin typeface="Trebuchet MS"/>
                <a:cs typeface="Trebuchet MS"/>
              </a:rPr>
              <a:t>will</a:t>
            </a:r>
            <a:r>
              <a:rPr sz="1600" spc="-30" dirty="0">
                <a:latin typeface="Trebuchet MS"/>
                <a:cs typeface="Trebuchet MS"/>
              </a:rPr>
              <a:t> </a:t>
            </a:r>
            <a:r>
              <a:rPr sz="1600" spc="-85" dirty="0">
                <a:latin typeface="Trebuchet MS"/>
                <a:cs typeface="Trebuchet MS"/>
              </a:rPr>
              <a:t>require</a:t>
            </a:r>
            <a:r>
              <a:rPr sz="1600" spc="-30" dirty="0">
                <a:latin typeface="Trebuchet MS"/>
                <a:cs typeface="Trebuchet MS"/>
              </a:rPr>
              <a:t> </a:t>
            </a:r>
            <a:r>
              <a:rPr sz="1600" spc="-110" dirty="0">
                <a:latin typeface="Trebuchet MS"/>
                <a:cs typeface="Trebuchet MS"/>
              </a:rPr>
              <a:t>additional</a:t>
            </a:r>
            <a:r>
              <a:rPr sz="1600" spc="-10" dirty="0">
                <a:latin typeface="Trebuchet MS"/>
                <a:cs typeface="Trebuchet MS"/>
              </a:rPr>
              <a:t> </a:t>
            </a:r>
            <a:r>
              <a:rPr sz="1600" spc="-55" dirty="0">
                <a:latin typeface="Trebuchet MS"/>
                <a:cs typeface="Trebuchet MS"/>
              </a:rPr>
              <a:t>support</a:t>
            </a:r>
            <a:r>
              <a:rPr sz="1600" spc="-30" dirty="0">
                <a:latin typeface="Trebuchet MS"/>
                <a:cs typeface="Trebuchet MS"/>
              </a:rPr>
              <a:t> </a:t>
            </a:r>
            <a:r>
              <a:rPr sz="1600" spc="-50" dirty="0">
                <a:latin typeface="Trebuchet MS"/>
                <a:cs typeface="Trebuchet MS"/>
              </a:rPr>
              <a:t>for</a:t>
            </a:r>
            <a:r>
              <a:rPr sz="1600" spc="-15" dirty="0">
                <a:latin typeface="Trebuchet MS"/>
                <a:cs typeface="Trebuchet MS"/>
              </a:rPr>
              <a:t> </a:t>
            </a:r>
            <a:r>
              <a:rPr sz="1600" spc="-165" dirty="0">
                <a:latin typeface="Trebuchet MS"/>
                <a:cs typeface="Trebuchet MS"/>
              </a:rPr>
              <a:t>a</a:t>
            </a:r>
            <a:r>
              <a:rPr sz="1600" spc="-25" dirty="0">
                <a:latin typeface="Trebuchet MS"/>
                <a:cs typeface="Trebuchet MS"/>
              </a:rPr>
              <a:t> </a:t>
            </a:r>
            <a:r>
              <a:rPr sz="1600" spc="-70" dirty="0">
                <a:latin typeface="Trebuchet MS"/>
                <a:cs typeface="Trebuchet MS"/>
              </a:rPr>
              <a:t>period</a:t>
            </a:r>
            <a:r>
              <a:rPr sz="1600" spc="-20" dirty="0">
                <a:latin typeface="Trebuchet MS"/>
                <a:cs typeface="Trebuchet MS"/>
              </a:rPr>
              <a:t> </a:t>
            </a:r>
            <a:r>
              <a:rPr sz="1600" spc="-85" dirty="0">
                <a:latin typeface="Trebuchet MS"/>
                <a:cs typeface="Trebuchet MS"/>
              </a:rPr>
              <a:t>of</a:t>
            </a:r>
            <a:r>
              <a:rPr sz="1600" spc="-15" dirty="0">
                <a:latin typeface="Trebuchet MS"/>
                <a:cs typeface="Trebuchet MS"/>
              </a:rPr>
              <a:t> </a:t>
            </a:r>
            <a:r>
              <a:rPr sz="1600" spc="-160" dirty="0">
                <a:latin typeface="Trebuchet MS"/>
                <a:cs typeface="Trebuchet MS"/>
              </a:rPr>
              <a:t>a</a:t>
            </a:r>
            <a:r>
              <a:rPr sz="1600" spc="-35" dirty="0">
                <a:latin typeface="Trebuchet MS"/>
                <a:cs typeface="Trebuchet MS"/>
              </a:rPr>
              <a:t> </a:t>
            </a:r>
            <a:r>
              <a:rPr sz="1600" spc="-140" dirty="0">
                <a:latin typeface="Trebuchet MS"/>
                <a:cs typeface="Trebuchet MS"/>
              </a:rPr>
              <a:t>few</a:t>
            </a:r>
            <a:r>
              <a:rPr sz="1600" spc="-30" dirty="0">
                <a:latin typeface="Trebuchet MS"/>
                <a:cs typeface="Trebuchet MS"/>
              </a:rPr>
              <a:t> </a:t>
            </a:r>
            <a:r>
              <a:rPr sz="1600" spc="-114" dirty="0">
                <a:latin typeface="Trebuchet MS"/>
                <a:cs typeface="Trebuchet MS"/>
              </a:rPr>
              <a:t>weeks,</a:t>
            </a:r>
            <a:r>
              <a:rPr sz="1600" spc="-195" dirty="0">
                <a:latin typeface="Trebuchet MS"/>
                <a:cs typeface="Trebuchet MS"/>
              </a:rPr>
              <a:t> </a:t>
            </a:r>
            <a:r>
              <a:rPr sz="1600" spc="-70" dirty="0">
                <a:latin typeface="Trebuchet MS"/>
                <a:cs typeface="Trebuchet MS"/>
              </a:rPr>
              <a:t>months</a:t>
            </a:r>
            <a:r>
              <a:rPr sz="1600" spc="-25" dirty="0">
                <a:latin typeface="Trebuchet MS"/>
                <a:cs typeface="Trebuchet MS"/>
              </a:rPr>
              <a:t> </a:t>
            </a:r>
            <a:r>
              <a:rPr sz="1600" dirty="0">
                <a:latin typeface="Trebuchet MS"/>
                <a:cs typeface="Trebuchet MS"/>
              </a:rPr>
              <a:t>or</a:t>
            </a:r>
            <a:r>
              <a:rPr sz="1600" spc="-10" dirty="0">
                <a:latin typeface="Trebuchet MS"/>
                <a:cs typeface="Trebuchet MS"/>
              </a:rPr>
              <a:t> </a:t>
            </a:r>
            <a:r>
              <a:rPr sz="1600" spc="-20" dirty="0">
                <a:latin typeface="Trebuchet MS"/>
                <a:cs typeface="Trebuchet MS"/>
              </a:rPr>
              <a:t>even </a:t>
            </a:r>
            <a:r>
              <a:rPr sz="1600" spc="-70" dirty="0">
                <a:latin typeface="Trebuchet MS"/>
                <a:cs typeface="Trebuchet MS"/>
              </a:rPr>
              <a:t>longer</a:t>
            </a:r>
            <a:r>
              <a:rPr sz="1600" spc="-5" dirty="0">
                <a:latin typeface="Trebuchet MS"/>
                <a:cs typeface="Trebuchet MS"/>
              </a:rPr>
              <a:t> </a:t>
            </a:r>
            <a:r>
              <a:rPr sz="1600" dirty="0">
                <a:latin typeface="Trebuchet MS"/>
                <a:cs typeface="Trebuchet MS"/>
              </a:rPr>
              <a:t>to</a:t>
            </a:r>
            <a:r>
              <a:rPr sz="1600" spc="-10" dirty="0">
                <a:latin typeface="Trebuchet MS"/>
                <a:cs typeface="Trebuchet MS"/>
              </a:rPr>
              <a:t> </a:t>
            </a:r>
            <a:r>
              <a:rPr sz="1600" spc="-120" dirty="0">
                <a:latin typeface="Trebuchet MS"/>
                <a:cs typeface="Trebuchet MS"/>
              </a:rPr>
              <a:t>meet</a:t>
            </a:r>
            <a:r>
              <a:rPr sz="1600" spc="-5" dirty="0">
                <a:latin typeface="Trebuchet MS"/>
                <a:cs typeface="Trebuchet MS"/>
              </a:rPr>
              <a:t> </a:t>
            </a:r>
            <a:r>
              <a:rPr sz="1600" spc="-85" dirty="0">
                <a:latin typeface="Trebuchet MS"/>
                <a:cs typeface="Trebuchet MS"/>
              </a:rPr>
              <a:t>their</a:t>
            </a:r>
            <a:r>
              <a:rPr sz="1600" spc="-5" dirty="0">
                <a:latin typeface="Trebuchet MS"/>
                <a:cs typeface="Trebuchet MS"/>
              </a:rPr>
              <a:t> </a:t>
            </a:r>
            <a:r>
              <a:rPr sz="1600" spc="-85" dirty="0">
                <a:latin typeface="Trebuchet MS"/>
                <a:cs typeface="Trebuchet MS"/>
              </a:rPr>
              <a:t>needs.These</a:t>
            </a:r>
            <a:r>
              <a:rPr sz="1600" spc="-30" dirty="0">
                <a:latin typeface="Trebuchet MS"/>
                <a:cs typeface="Trebuchet MS"/>
              </a:rPr>
              <a:t> </a:t>
            </a:r>
            <a:r>
              <a:rPr sz="1600" spc="-95" dirty="0">
                <a:latin typeface="Trebuchet MS"/>
                <a:cs typeface="Trebuchet MS"/>
              </a:rPr>
              <a:t>children</a:t>
            </a:r>
            <a:r>
              <a:rPr sz="1600" dirty="0">
                <a:latin typeface="Trebuchet MS"/>
                <a:cs typeface="Trebuchet MS"/>
              </a:rPr>
              <a:t> </a:t>
            </a:r>
            <a:r>
              <a:rPr sz="1600" spc="-145" dirty="0">
                <a:latin typeface="Trebuchet MS"/>
                <a:cs typeface="Trebuchet MS"/>
              </a:rPr>
              <a:t>may</a:t>
            </a:r>
            <a:r>
              <a:rPr sz="1600" spc="-15" dirty="0">
                <a:latin typeface="Trebuchet MS"/>
                <a:cs typeface="Trebuchet MS"/>
              </a:rPr>
              <a:t> </a:t>
            </a:r>
            <a:r>
              <a:rPr sz="1600" spc="-145" dirty="0">
                <a:latin typeface="Trebuchet MS"/>
                <a:cs typeface="Trebuchet MS"/>
              </a:rPr>
              <a:t>have</a:t>
            </a:r>
            <a:r>
              <a:rPr sz="1600" dirty="0">
                <a:latin typeface="Trebuchet MS"/>
                <a:cs typeface="Trebuchet MS"/>
              </a:rPr>
              <a:t> </a:t>
            </a:r>
            <a:r>
              <a:rPr sz="1600" spc="-110" dirty="0">
                <a:latin typeface="Trebuchet MS"/>
                <a:cs typeface="Trebuchet MS"/>
              </a:rPr>
              <a:t>additional</a:t>
            </a:r>
            <a:r>
              <a:rPr sz="1600" dirty="0">
                <a:latin typeface="Trebuchet MS"/>
                <a:cs typeface="Trebuchet MS"/>
              </a:rPr>
              <a:t> </a:t>
            </a:r>
            <a:r>
              <a:rPr sz="1600" spc="-55" dirty="0">
                <a:latin typeface="Trebuchet MS"/>
                <a:cs typeface="Trebuchet MS"/>
              </a:rPr>
              <a:t>support</a:t>
            </a:r>
            <a:r>
              <a:rPr sz="1600" spc="-15" dirty="0">
                <a:latin typeface="Trebuchet MS"/>
                <a:cs typeface="Trebuchet MS"/>
              </a:rPr>
              <a:t> </a:t>
            </a:r>
            <a:r>
              <a:rPr sz="1600" dirty="0">
                <a:latin typeface="Trebuchet MS"/>
                <a:cs typeface="Trebuchet MS"/>
              </a:rPr>
              <a:t>or </a:t>
            </a:r>
            <a:r>
              <a:rPr sz="1600" spc="-105" dirty="0">
                <a:latin typeface="Trebuchet MS"/>
                <a:cs typeface="Trebuchet MS"/>
              </a:rPr>
              <a:t>targeted</a:t>
            </a:r>
            <a:r>
              <a:rPr sz="1600" spc="5" dirty="0">
                <a:latin typeface="Trebuchet MS"/>
                <a:cs typeface="Trebuchet MS"/>
              </a:rPr>
              <a:t> </a:t>
            </a:r>
            <a:r>
              <a:rPr sz="1600" spc="-90" dirty="0">
                <a:latin typeface="Trebuchet MS"/>
                <a:cs typeface="Trebuchet MS"/>
              </a:rPr>
              <a:t>intervention</a:t>
            </a:r>
            <a:r>
              <a:rPr sz="1600" spc="10" dirty="0">
                <a:latin typeface="Trebuchet MS"/>
                <a:cs typeface="Trebuchet MS"/>
              </a:rPr>
              <a:t> </a:t>
            </a:r>
            <a:r>
              <a:rPr sz="1600" spc="-80" dirty="0">
                <a:latin typeface="Trebuchet MS"/>
                <a:cs typeface="Trebuchet MS"/>
              </a:rPr>
              <a:t>work.</a:t>
            </a:r>
            <a:r>
              <a:rPr sz="1600" spc="-175" dirty="0">
                <a:latin typeface="Trebuchet MS"/>
                <a:cs typeface="Trebuchet MS"/>
              </a:rPr>
              <a:t> </a:t>
            </a:r>
            <a:r>
              <a:rPr sz="1600" spc="-125" dirty="0">
                <a:latin typeface="Trebuchet MS"/>
                <a:cs typeface="Trebuchet MS"/>
              </a:rPr>
              <a:t>If</a:t>
            </a:r>
            <a:r>
              <a:rPr sz="1600" spc="-20" dirty="0">
                <a:latin typeface="Trebuchet MS"/>
                <a:cs typeface="Trebuchet MS"/>
              </a:rPr>
              <a:t> </a:t>
            </a:r>
            <a:r>
              <a:rPr sz="1600" spc="-50" dirty="0">
                <a:latin typeface="Trebuchet MS"/>
                <a:cs typeface="Trebuchet MS"/>
              </a:rPr>
              <a:t>a </a:t>
            </a:r>
            <a:r>
              <a:rPr sz="1600" spc="-140" dirty="0">
                <a:latin typeface="Trebuchet MS"/>
                <a:cs typeface="Trebuchet MS"/>
              </a:rPr>
              <a:t>child’s</a:t>
            </a:r>
            <a:r>
              <a:rPr sz="1600" spc="5" dirty="0">
                <a:latin typeface="Trebuchet MS"/>
                <a:cs typeface="Trebuchet MS"/>
              </a:rPr>
              <a:t> </a:t>
            </a:r>
            <a:r>
              <a:rPr sz="1600" spc="-95" dirty="0">
                <a:latin typeface="Trebuchet MS"/>
                <a:cs typeface="Trebuchet MS"/>
              </a:rPr>
              <a:t>needs</a:t>
            </a:r>
            <a:r>
              <a:rPr sz="1600" spc="-15" dirty="0">
                <a:latin typeface="Trebuchet MS"/>
                <a:cs typeface="Trebuchet MS"/>
              </a:rPr>
              <a:t> </a:t>
            </a:r>
            <a:r>
              <a:rPr sz="1600" spc="-105" dirty="0">
                <a:latin typeface="Trebuchet MS"/>
                <a:cs typeface="Trebuchet MS"/>
              </a:rPr>
              <a:t>persist,</a:t>
            </a:r>
            <a:r>
              <a:rPr sz="1600" spc="-165" dirty="0">
                <a:latin typeface="Trebuchet MS"/>
                <a:cs typeface="Trebuchet MS"/>
              </a:rPr>
              <a:t> </a:t>
            </a:r>
            <a:r>
              <a:rPr sz="1600" spc="-100" dirty="0">
                <a:latin typeface="Trebuchet MS"/>
                <a:cs typeface="Trebuchet MS"/>
              </a:rPr>
              <a:t>then</a:t>
            </a:r>
            <a:r>
              <a:rPr sz="1600" spc="5" dirty="0">
                <a:latin typeface="Trebuchet MS"/>
                <a:cs typeface="Trebuchet MS"/>
              </a:rPr>
              <a:t> </a:t>
            </a:r>
            <a:r>
              <a:rPr sz="1600" spc="-110" dirty="0">
                <a:latin typeface="Trebuchet MS"/>
                <a:cs typeface="Trebuchet MS"/>
              </a:rPr>
              <a:t>they</a:t>
            </a:r>
            <a:r>
              <a:rPr sz="1600" spc="5" dirty="0">
                <a:latin typeface="Trebuchet MS"/>
                <a:cs typeface="Trebuchet MS"/>
              </a:rPr>
              <a:t> </a:t>
            </a:r>
            <a:r>
              <a:rPr sz="1600" spc="-145" dirty="0">
                <a:latin typeface="Trebuchet MS"/>
                <a:cs typeface="Trebuchet MS"/>
              </a:rPr>
              <a:t>may</a:t>
            </a:r>
            <a:r>
              <a:rPr sz="1600" spc="5" dirty="0">
                <a:latin typeface="Trebuchet MS"/>
                <a:cs typeface="Trebuchet MS"/>
              </a:rPr>
              <a:t> </a:t>
            </a:r>
            <a:r>
              <a:rPr sz="1600" spc="-110" dirty="0">
                <a:latin typeface="Trebuchet MS"/>
                <a:cs typeface="Trebuchet MS"/>
              </a:rPr>
              <a:t>be</a:t>
            </a:r>
            <a:r>
              <a:rPr sz="1600" spc="-15" dirty="0">
                <a:latin typeface="Trebuchet MS"/>
                <a:cs typeface="Trebuchet MS"/>
              </a:rPr>
              <a:t> </a:t>
            </a:r>
            <a:r>
              <a:rPr sz="1600" spc="-120" dirty="0">
                <a:latin typeface="Trebuchet MS"/>
                <a:cs typeface="Trebuchet MS"/>
              </a:rPr>
              <a:t>identified</a:t>
            </a:r>
            <a:r>
              <a:rPr sz="1600" spc="10" dirty="0">
                <a:latin typeface="Trebuchet MS"/>
                <a:cs typeface="Trebuchet MS"/>
              </a:rPr>
              <a:t> </a:t>
            </a:r>
            <a:r>
              <a:rPr sz="1600" spc="-105" dirty="0">
                <a:latin typeface="Trebuchet MS"/>
                <a:cs typeface="Trebuchet MS"/>
              </a:rPr>
              <a:t>as</a:t>
            </a:r>
            <a:r>
              <a:rPr sz="1600" spc="10" dirty="0">
                <a:latin typeface="Trebuchet MS"/>
                <a:cs typeface="Trebuchet MS"/>
              </a:rPr>
              <a:t> </a:t>
            </a:r>
            <a:r>
              <a:rPr sz="1600" spc="-125" dirty="0">
                <a:latin typeface="Trebuchet MS"/>
                <a:cs typeface="Trebuchet MS"/>
              </a:rPr>
              <a:t>having</a:t>
            </a:r>
            <a:r>
              <a:rPr sz="1600" spc="15" dirty="0">
                <a:latin typeface="Trebuchet MS"/>
                <a:cs typeface="Trebuchet MS"/>
              </a:rPr>
              <a:t> </a:t>
            </a:r>
            <a:r>
              <a:rPr sz="1600" spc="-114" dirty="0">
                <a:latin typeface="Trebuchet MS"/>
                <a:cs typeface="Trebuchet MS"/>
              </a:rPr>
              <a:t>special</a:t>
            </a:r>
            <a:r>
              <a:rPr sz="1600" dirty="0">
                <a:latin typeface="Trebuchet MS"/>
                <a:cs typeface="Trebuchet MS"/>
              </a:rPr>
              <a:t> </a:t>
            </a:r>
            <a:r>
              <a:rPr sz="1600" spc="-110" dirty="0">
                <a:latin typeface="Trebuchet MS"/>
                <a:cs typeface="Trebuchet MS"/>
              </a:rPr>
              <a:t>educational</a:t>
            </a:r>
            <a:r>
              <a:rPr sz="1600" spc="35" dirty="0">
                <a:latin typeface="Trebuchet MS"/>
                <a:cs typeface="Trebuchet MS"/>
              </a:rPr>
              <a:t> </a:t>
            </a:r>
            <a:r>
              <a:rPr sz="1600" spc="-120" dirty="0">
                <a:latin typeface="Trebuchet MS"/>
                <a:cs typeface="Trebuchet MS"/>
              </a:rPr>
              <a:t>needs,</a:t>
            </a:r>
            <a:r>
              <a:rPr sz="1600" spc="-200" dirty="0">
                <a:latin typeface="Trebuchet MS"/>
                <a:cs typeface="Trebuchet MS"/>
              </a:rPr>
              <a:t> </a:t>
            </a:r>
            <a:r>
              <a:rPr sz="1600" dirty="0">
                <a:latin typeface="Trebuchet MS"/>
                <a:cs typeface="Trebuchet MS"/>
              </a:rPr>
              <a:t>or</a:t>
            </a:r>
            <a:r>
              <a:rPr sz="1600" spc="25" dirty="0">
                <a:latin typeface="Trebuchet MS"/>
                <a:cs typeface="Trebuchet MS"/>
              </a:rPr>
              <a:t> </a:t>
            </a:r>
            <a:r>
              <a:rPr sz="1600" spc="-105" dirty="0">
                <a:latin typeface="Trebuchet MS"/>
                <a:cs typeface="Trebuchet MS"/>
              </a:rPr>
              <a:t>disabilities</a:t>
            </a:r>
            <a:r>
              <a:rPr sz="1600" spc="10" dirty="0">
                <a:latin typeface="Trebuchet MS"/>
                <a:cs typeface="Trebuchet MS"/>
              </a:rPr>
              <a:t> </a:t>
            </a:r>
            <a:r>
              <a:rPr sz="1600" spc="-10" dirty="0">
                <a:latin typeface="Trebuchet MS"/>
                <a:cs typeface="Trebuchet MS"/>
              </a:rPr>
              <a:t>(SEND).This </a:t>
            </a:r>
            <a:r>
              <a:rPr sz="1600" spc="-110" dirty="0">
                <a:latin typeface="Trebuchet MS"/>
                <a:cs typeface="Trebuchet MS"/>
              </a:rPr>
              <a:t>will</a:t>
            </a:r>
            <a:r>
              <a:rPr sz="1600" spc="-5" dirty="0">
                <a:latin typeface="Trebuchet MS"/>
                <a:cs typeface="Trebuchet MS"/>
              </a:rPr>
              <a:t> </a:t>
            </a:r>
            <a:r>
              <a:rPr sz="1600" spc="-114" dirty="0">
                <a:latin typeface="Trebuchet MS"/>
                <a:cs typeface="Trebuchet MS"/>
              </a:rPr>
              <a:t>be</a:t>
            </a:r>
            <a:r>
              <a:rPr sz="1600" spc="-20" dirty="0">
                <a:latin typeface="Trebuchet MS"/>
                <a:cs typeface="Trebuchet MS"/>
              </a:rPr>
              <a:t> </a:t>
            </a:r>
            <a:r>
              <a:rPr sz="1600" spc="-85" dirty="0">
                <a:latin typeface="Trebuchet MS"/>
                <a:cs typeface="Trebuchet MS"/>
              </a:rPr>
              <a:t>discussed</a:t>
            </a:r>
            <a:r>
              <a:rPr sz="1600" spc="-25" dirty="0">
                <a:latin typeface="Trebuchet MS"/>
                <a:cs typeface="Trebuchet MS"/>
              </a:rPr>
              <a:t> </a:t>
            </a:r>
            <a:r>
              <a:rPr sz="1600" spc="-85" dirty="0">
                <a:latin typeface="Trebuchet MS"/>
                <a:cs typeface="Trebuchet MS"/>
              </a:rPr>
              <a:t>with</a:t>
            </a:r>
            <a:r>
              <a:rPr sz="1600" dirty="0">
                <a:latin typeface="Trebuchet MS"/>
                <a:cs typeface="Trebuchet MS"/>
              </a:rPr>
              <a:t> </a:t>
            </a:r>
            <a:r>
              <a:rPr sz="1600" spc="-110" dirty="0">
                <a:latin typeface="Trebuchet MS"/>
                <a:cs typeface="Trebuchet MS"/>
              </a:rPr>
              <a:t>the</a:t>
            </a:r>
            <a:r>
              <a:rPr sz="1600" dirty="0">
                <a:latin typeface="Trebuchet MS"/>
                <a:cs typeface="Trebuchet MS"/>
              </a:rPr>
              <a:t> </a:t>
            </a:r>
            <a:r>
              <a:rPr sz="1600" spc="-125" dirty="0">
                <a:latin typeface="Trebuchet MS"/>
                <a:cs typeface="Trebuchet MS"/>
              </a:rPr>
              <a:t>parent/carers,</a:t>
            </a:r>
            <a:r>
              <a:rPr sz="1600" spc="-160" dirty="0">
                <a:latin typeface="Trebuchet MS"/>
                <a:cs typeface="Trebuchet MS"/>
              </a:rPr>
              <a:t> </a:t>
            </a:r>
            <a:r>
              <a:rPr sz="1600" spc="-105" dirty="0">
                <a:latin typeface="Trebuchet MS"/>
                <a:cs typeface="Trebuchet MS"/>
              </a:rPr>
              <a:t>the</a:t>
            </a:r>
            <a:r>
              <a:rPr sz="1600" spc="-10" dirty="0">
                <a:latin typeface="Trebuchet MS"/>
                <a:cs typeface="Trebuchet MS"/>
              </a:rPr>
              <a:t> </a:t>
            </a:r>
            <a:r>
              <a:rPr sz="1600" spc="-100" dirty="0">
                <a:latin typeface="Trebuchet MS"/>
                <a:cs typeface="Trebuchet MS"/>
              </a:rPr>
              <a:t>child</a:t>
            </a:r>
            <a:r>
              <a:rPr sz="1600" spc="-5" dirty="0">
                <a:latin typeface="Trebuchet MS"/>
                <a:cs typeface="Trebuchet MS"/>
              </a:rPr>
              <a:t> </a:t>
            </a:r>
            <a:r>
              <a:rPr sz="1600" spc="-135" dirty="0">
                <a:latin typeface="Trebuchet MS"/>
                <a:cs typeface="Trebuchet MS"/>
              </a:rPr>
              <a:t>(if</a:t>
            </a:r>
            <a:r>
              <a:rPr sz="1600" spc="-10" dirty="0">
                <a:latin typeface="Trebuchet MS"/>
                <a:cs typeface="Trebuchet MS"/>
              </a:rPr>
              <a:t> </a:t>
            </a:r>
            <a:r>
              <a:rPr sz="1600" spc="-90" dirty="0">
                <a:latin typeface="Trebuchet MS"/>
                <a:cs typeface="Trebuchet MS"/>
              </a:rPr>
              <a:t>appropriate)</a:t>
            </a:r>
            <a:r>
              <a:rPr sz="1600" spc="-15" dirty="0">
                <a:latin typeface="Trebuchet MS"/>
                <a:cs typeface="Trebuchet MS"/>
              </a:rPr>
              <a:t> </a:t>
            </a:r>
            <a:r>
              <a:rPr sz="1600" spc="-105" dirty="0">
                <a:latin typeface="Trebuchet MS"/>
                <a:cs typeface="Trebuchet MS"/>
              </a:rPr>
              <a:t>and</a:t>
            </a:r>
            <a:r>
              <a:rPr sz="1600" spc="-5" dirty="0">
                <a:latin typeface="Trebuchet MS"/>
                <a:cs typeface="Trebuchet MS"/>
              </a:rPr>
              <a:t> </a:t>
            </a:r>
            <a:r>
              <a:rPr sz="1600" spc="-105" dirty="0">
                <a:latin typeface="Trebuchet MS"/>
                <a:cs typeface="Trebuchet MS"/>
              </a:rPr>
              <a:t>the</a:t>
            </a:r>
            <a:r>
              <a:rPr sz="1600" spc="-10" dirty="0">
                <a:latin typeface="Trebuchet MS"/>
                <a:cs typeface="Trebuchet MS"/>
              </a:rPr>
              <a:t> </a:t>
            </a:r>
            <a:r>
              <a:rPr sz="1600" spc="-95" dirty="0">
                <a:latin typeface="Trebuchet MS"/>
                <a:cs typeface="Trebuchet MS"/>
              </a:rPr>
              <a:t>class</a:t>
            </a:r>
            <a:r>
              <a:rPr sz="1600" spc="-10" dirty="0">
                <a:latin typeface="Trebuchet MS"/>
                <a:cs typeface="Trebuchet MS"/>
              </a:rPr>
              <a:t> </a:t>
            </a:r>
            <a:r>
              <a:rPr sz="1600" spc="-140" dirty="0">
                <a:latin typeface="Trebuchet MS"/>
                <a:cs typeface="Trebuchet MS"/>
              </a:rPr>
              <a:t>teacher.</a:t>
            </a:r>
            <a:r>
              <a:rPr sz="1600" spc="-175" dirty="0">
                <a:latin typeface="Trebuchet MS"/>
                <a:cs typeface="Trebuchet MS"/>
              </a:rPr>
              <a:t> </a:t>
            </a:r>
            <a:r>
              <a:rPr sz="1600" spc="-85" dirty="0">
                <a:latin typeface="Trebuchet MS"/>
                <a:cs typeface="Trebuchet MS"/>
              </a:rPr>
              <a:t>Following</a:t>
            </a:r>
            <a:r>
              <a:rPr sz="1600" spc="20" dirty="0">
                <a:latin typeface="Trebuchet MS"/>
                <a:cs typeface="Trebuchet MS"/>
              </a:rPr>
              <a:t> </a:t>
            </a:r>
            <a:r>
              <a:rPr sz="1600" spc="-85" dirty="0">
                <a:latin typeface="Trebuchet MS"/>
                <a:cs typeface="Trebuchet MS"/>
              </a:rPr>
              <a:t>this</a:t>
            </a:r>
            <a:r>
              <a:rPr sz="1600" spc="-5" dirty="0">
                <a:latin typeface="Trebuchet MS"/>
                <a:cs typeface="Trebuchet MS"/>
              </a:rPr>
              <a:t> </a:t>
            </a:r>
            <a:r>
              <a:rPr sz="1600" spc="-105" dirty="0">
                <a:latin typeface="Trebuchet MS"/>
                <a:cs typeface="Trebuchet MS"/>
              </a:rPr>
              <a:t>the</a:t>
            </a:r>
            <a:r>
              <a:rPr sz="1600" spc="-10" dirty="0">
                <a:latin typeface="Trebuchet MS"/>
                <a:cs typeface="Trebuchet MS"/>
              </a:rPr>
              <a:t> child </a:t>
            </a:r>
            <a:r>
              <a:rPr sz="1600" spc="-110" dirty="0">
                <a:latin typeface="Trebuchet MS"/>
                <a:cs typeface="Trebuchet MS"/>
              </a:rPr>
              <a:t>will</a:t>
            </a:r>
            <a:r>
              <a:rPr sz="1600" spc="-25" dirty="0">
                <a:latin typeface="Trebuchet MS"/>
                <a:cs typeface="Trebuchet MS"/>
              </a:rPr>
              <a:t> </a:t>
            </a:r>
            <a:r>
              <a:rPr sz="1600" spc="-114" dirty="0">
                <a:latin typeface="Trebuchet MS"/>
                <a:cs typeface="Trebuchet MS"/>
              </a:rPr>
              <a:t>be</a:t>
            </a:r>
            <a:r>
              <a:rPr sz="1600" spc="-30" dirty="0">
                <a:latin typeface="Trebuchet MS"/>
                <a:cs typeface="Trebuchet MS"/>
              </a:rPr>
              <a:t> </a:t>
            </a:r>
            <a:r>
              <a:rPr sz="1600" spc="-110" dirty="0">
                <a:latin typeface="Trebuchet MS"/>
                <a:cs typeface="Trebuchet MS"/>
              </a:rPr>
              <a:t>added</a:t>
            </a:r>
            <a:r>
              <a:rPr sz="1600" spc="-40" dirty="0">
                <a:latin typeface="Trebuchet MS"/>
                <a:cs typeface="Trebuchet MS"/>
              </a:rPr>
              <a:t> </a:t>
            </a:r>
            <a:r>
              <a:rPr sz="1600" dirty="0">
                <a:latin typeface="Trebuchet MS"/>
                <a:cs typeface="Trebuchet MS"/>
              </a:rPr>
              <a:t>to</a:t>
            </a:r>
            <a:r>
              <a:rPr sz="1600" spc="-20" dirty="0">
                <a:latin typeface="Trebuchet MS"/>
                <a:cs typeface="Trebuchet MS"/>
              </a:rPr>
              <a:t> </a:t>
            </a:r>
            <a:r>
              <a:rPr sz="1600" spc="-105" dirty="0">
                <a:latin typeface="Trebuchet MS"/>
                <a:cs typeface="Trebuchet MS"/>
              </a:rPr>
              <a:t>the</a:t>
            </a:r>
            <a:r>
              <a:rPr sz="1600" spc="-25" dirty="0">
                <a:latin typeface="Trebuchet MS"/>
                <a:cs typeface="Trebuchet MS"/>
              </a:rPr>
              <a:t> </a:t>
            </a:r>
            <a:r>
              <a:rPr sz="1600" spc="75" dirty="0">
                <a:latin typeface="Trebuchet MS"/>
                <a:cs typeface="Trebuchet MS"/>
              </a:rPr>
              <a:t>SEND</a:t>
            </a:r>
            <a:r>
              <a:rPr sz="1600" spc="-15" dirty="0">
                <a:latin typeface="Trebuchet MS"/>
                <a:cs typeface="Trebuchet MS"/>
              </a:rPr>
              <a:t> </a:t>
            </a:r>
            <a:r>
              <a:rPr sz="1600" spc="-55" dirty="0">
                <a:latin typeface="Trebuchet MS"/>
                <a:cs typeface="Trebuchet MS"/>
              </a:rPr>
              <a:t>support</a:t>
            </a:r>
            <a:r>
              <a:rPr sz="1600" spc="-30" dirty="0">
                <a:latin typeface="Trebuchet MS"/>
                <a:cs typeface="Trebuchet MS"/>
              </a:rPr>
              <a:t> </a:t>
            </a:r>
            <a:r>
              <a:rPr sz="1600" spc="-120" dirty="0">
                <a:latin typeface="Trebuchet MS"/>
                <a:cs typeface="Trebuchet MS"/>
              </a:rPr>
              <a:t>register.</a:t>
            </a:r>
            <a:r>
              <a:rPr sz="1600" spc="-180" dirty="0">
                <a:latin typeface="Trebuchet MS"/>
                <a:cs typeface="Trebuchet MS"/>
              </a:rPr>
              <a:t> </a:t>
            </a:r>
            <a:r>
              <a:rPr sz="1600" spc="50" dirty="0">
                <a:latin typeface="Trebuchet MS"/>
                <a:cs typeface="Trebuchet MS"/>
              </a:rPr>
              <a:t>Our</a:t>
            </a:r>
            <a:r>
              <a:rPr sz="1600" spc="-20" dirty="0">
                <a:latin typeface="Trebuchet MS"/>
                <a:cs typeface="Trebuchet MS"/>
              </a:rPr>
              <a:t> </a:t>
            </a:r>
            <a:r>
              <a:rPr sz="1600" spc="-35" dirty="0">
                <a:latin typeface="Trebuchet MS"/>
                <a:cs typeface="Trebuchet MS"/>
              </a:rPr>
              <a:t>school's</a:t>
            </a:r>
            <a:r>
              <a:rPr sz="1600" dirty="0">
                <a:latin typeface="Trebuchet MS"/>
                <a:cs typeface="Trebuchet MS"/>
              </a:rPr>
              <a:t> </a:t>
            </a:r>
            <a:r>
              <a:rPr sz="1600" spc="-110" dirty="0">
                <a:latin typeface="Trebuchet MS"/>
                <a:cs typeface="Trebuchet MS"/>
              </a:rPr>
              <a:t>definition</a:t>
            </a:r>
            <a:r>
              <a:rPr sz="1600" spc="-15" dirty="0">
                <a:latin typeface="Trebuchet MS"/>
                <a:cs typeface="Trebuchet MS"/>
              </a:rPr>
              <a:t> </a:t>
            </a:r>
            <a:r>
              <a:rPr sz="1600" spc="-85" dirty="0">
                <a:latin typeface="Trebuchet MS"/>
                <a:cs typeface="Trebuchet MS"/>
              </a:rPr>
              <a:t>of</a:t>
            </a:r>
            <a:r>
              <a:rPr sz="1600" spc="-10" dirty="0">
                <a:latin typeface="Trebuchet MS"/>
                <a:cs typeface="Trebuchet MS"/>
              </a:rPr>
              <a:t> </a:t>
            </a:r>
            <a:r>
              <a:rPr sz="1600" spc="75" dirty="0">
                <a:latin typeface="Trebuchet MS"/>
                <a:cs typeface="Trebuchet MS"/>
              </a:rPr>
              <a:t>SEND</a:t>
            </a:r>
            <a:r>
              <a:rPr sz="1600" spc="-20" dirty="0">
                <a:latin typeface="Trebuchet MS"/>
                <a:cs typeface="Trebuchet MS"/>
              </a:rPr>
              <a:t> </a:t>
            </a:r>
            <a:r>
              <a:rPr sz="1600" spc="-85" dirty="0">
                <a:latin typeface="Trebuchet MS"/>
                <a:cs typeface="Trebuchet MS"/>
              </a:rPr>
              <a:t>is</a:t>
            </a:r>
            <a:r>
              <a:rPr sz="1600" spc="-195" dirty="0">
                <a:latin typeface="Trebuchet MS"/>
                <a:cs typeface="Trebuchet MS"/>
              </a:rPr>
              <a:t> </a:t>
            </a:r>
            <a:r>
              <a:rPr sz="1600" spc="-85" dirty="0">
                <a:latin typeface="Trebuchet MS"/>
                <a:cs typeface="Trebuchet MS"/>
              </a:rPr>
              <a:t>‘Any</a:t>
            </a:r>
            <a:r>
              <a:rPr sz="1600" spc="-25" dirty="0">
                <a:latin typeface="Trebuchet MS"/>
                <a:cs typeface="Trebuchet MS"/>
              </a:rPr>
              <a:t> </a:t>
            </a:r>
            <a:r>
              <a:rPr sz="1600" spc="-105" dirty="0">
                <a:latin typeface="Trebuchet MS"/>
                <a:cs typeface="Trebuchet MS"/>
              </a:rPr>
              <a:t>child</a:t>
            </a:r>
            <a:r>
              <a:rPr sz="1600" spc="-30" dirty="0">
                <a:latin typeface="Trebuchet MS"/>
                <a:cs typeface="Trebuchet MS"/>
              </a:rPr>
              <a:t> </a:t>
            </a:r>
            <a:r>
              <a:rPr sz="1600" spc="-20" dirty="0">
                <a:latin typeface="Trebuchet MS"/>
                <a:cs typeface="Trebuchet MS"/>
              </a:rPr>
              <a:t>who</a:t>
            </a:r>
            <a:r>
              <a:rPr sz="1600" spc="-30" dirty="0">
                <a:latin typeface="Trebuchet MS"/>
                <a:cs typeface="Trebuchet MS"/>
              </a:rPr>
              <a:t> </a:t>
            </a:r>
            <a:r>
              <a:rPr sz="1600" spc="-100" dirty="0">
                <a:latin typeface="Trebuchet MS"/>
                <a:cs typeface="Trebuchet MS"/>
              </a:rPr>
              <a:t>receives</a:t>
            </a:r>
            <a:r>
              <a:rPr sz="1600" spc="-20" dirty="0">
                <a:latin typeface="Trebuchet MS"/>
                <a:cs typeface="Trebuchet MS"/>
              </a:rPr>
              <a:t> </a:t>
            </a:r>
            <a:r>
              <a:rPr sz="1600" spc="-25" dirty="0">
                <a:latin typeface="Trebuchet MS"/>
                <a:cs typeface="Trebuchet MS"/>
              </a:rPr>
              <a:t>any </a:t>
            </a:r>
            <a:r>
              <a:rPr sz="1600" spc="-55" dirty="0">
                <a:latin typeface="Trebuchet MS"/>
                <a:cs typeface="Trebuchet MS"/>
              </a:rPr>
              <a:t>support</a:t>
            </a:r>
            <a:r>
              <a:rPr sz="1600" spc="-30" dirty="0">
                <a:latin typeface="Trebuchet MS"/>
                <a:cs typeface="Trebuchet MS"/>
              </a:rPr>
              <a:t> </a:t>
            </a:r>
            <a:r>
              <a:rPr sz="1600" spc="-85" dirty="0">
                <a:latin typeface="Trebuchet MS"/>
                <a:cs typeface="Trebuchet MS"/>
              </a:rPr>
              <a:t>which</a:t>
            </a:r>
            <a:r>
              <a:rPr sz="1600" spc="-30" dirty="0">
                <a:latin typeface="Trebuchet MS"/>
                <a:cs typeface="Trebuchet MS"/>
              </a:rPr>
              <a:t> </a:t>
            </a:r>
            <a:r>
              <a:rPr sz="1600" spc="-65" dirty="0">
                <a:latin typeface="Trebuchet MS"/>
                <a:cs typeface="Trebuchet MS"/>
              </a:rPr>
              <a:t>is</a:t>
            </a:r>
            <a:r>
              <a:rPr sz="1600" spc="-20" dirty="0">
                <a:latin typeface="Trebuchet MS"/>
                <a:cs typeface="Trebuchet MS"/>
              </a:rPr>
              <a:t> </a:t>
            </a:r>
            <a:r>
              <a:rPr sz="1600" spc="-110" dirty="0">
                <a:latin typeface="Trebuchet MS"/>
                <a:cs typeface="Trebuchet MS"/>
              </a:rPr>
              <a:t>additional</a:t>
            </a:r>
            <a:r>
              <a:rPr sz="1600" spc="5" dirty="0">
                <a:latin typeface="Trebuchet MS"/>
                <a:cs typeface="Trebuchet MS"/>
              </a:rPr>
              <a:t> </a:t>
            </a:r>
            <a:r>
              <a:rPr sz="1600" dirty="0">
                <a:latin typeface="Trebuchet MS"/>
                <a:cs typeface="Trebuchet MS"/>
              </a:rPr>
              <a:t>or</a:t>
            </a:r>
            <a:r>
              <a:rPr sz="1600" spc="-5" dirty="0">
                <a:latin typeface="Trebuchet MS"/>
                <a:cs typeface="Trebuchet MS"/>
              </a:rPr>
              <a:t> </a:t>
            </a:r>
            <a:r>
              <a:rPr sz="1600" spc="-114" dirty="0">
                <a:latin typeface="Trebuchet MS"/>
                <a:cs typeface="Trebuchet MS"/>
              </a:rPr>
              <a:t>different</a:t>
            </a:r>
            <a:r>
              <a:rPr sz="1600" spc="-30" dirty="0">
                <a:latin typeface="Trebuchet MS"/>
                <a:cs typeface="Trebuchet MS"/>
              </a:rPr>
              <a:t> </a:t>
            </a:r>
            <a:r>
              <a:rPr sz="1600" dirty="0">
                <a:latin typeface="Trebuchet MS"/>
                <a:cs typeface="Trebuchet MS"/>
              </a:rPr>
              <a:t>to </a:t>
            </a:r>
            <a:r>
              <a:rPr sz="1600" spc="-110" dirty="0">
                <a:latin typeface="Trebuchet MS"/>
                <a:cs typeface="Trebuchet MS"/>
              </a:rPr>
              <a:t>everyday</a:t>
            </a:r>
            <a:r>
              <a:rPr sz="1600" spc="-30" dirty="0">
                <a:latin typeface="Trebuchet MS"/>
                <a:cs typeface="Trebuchet MS"/>
              </a:rPr>
              <a:t> </a:t>
            </a:r>
            <a:r>
              <a:rPr sz="1600" spc="-100" dirty="0" err="1">
                <a:latin typeface="Trebuchet MS"/>
                <a:cs typeface="Trebuchet MS"/>
              </a:rPr>
              <a:t>practi</a:t>
            </a:r>
            <a:r>
              <a:rPr lang="en-GB" sz="1600" spc="-100" dirty="0">
                <a:latin typeface="Trebuchet MS"/>
                <a:cs typeface="Trebuchet MS"/>
              </a:rPr>
              <a:t>c</a:t>
            </a:r>
            <a:r>
              <a:rPr sz="1600" spc="-100" dirty="0">
                <a:latin typeface="Trebuchet MS"/>
                <a:cs typeface="Trebuchet MS"/>
              </a:rPr>
              <a:t>e</a:t>
            </a:r>
            <a:r>
              <a:rPr sz="1600" spc="-5" dirty="0">
                <a:latin typeface="Trebuchet MS"/>
                <a:cs typeface="Trebuchet MS"/>
              </a:rPr>
              <a:t> </a:t>
            </a:r>
            <a:r>
              <a:rPr sz="1600" spc="-110" dirty="0">
                <a:latin typeface="Trebuchet MS"/>
                <a:cs typeface="Trebuchet MS"/>
              </a:rPr>
              <a:t>and</a:t>
            </a:r>
            <a:r>
              <a:rPr sz="1600" spc="-30" dirty="0">
                <a:latin typeface="Trebuchet MS"/>
                <a:cs typeface="Trebuchet MS"/>
              </a:rPr>
              <a:t> </a:t>
            </a:r>
            <a:r>
              <a:rPr sz="1600" dirty="0">
                <a:latin typeface="Trebuchet MS"/>
                <a:cs typeface="Trebuchet MS"/>
              </a:rPr>
              <a:t>or</a:t>
            </a:r>
            <a:r>
              <a:rPr sz="1600" spc="-5" dirty="0">
                <a:latin typeface="Trebuchet MS"/>
                <a:cs typeface="Trebuchet MS"/>
              </a:rPr>
              <a:t> </a:t>
            </a:r>
            <a:r>
              <a:rPr sz="1600" spc="-100" dirty="0">
                <a:latin typeface="Trebuchet MS"/>
                <a:cs typeface="Trebuchet MS"/>
              </a:rPr>
              <a:t>receives</a:t>
            </a:r>
            <a:r>
              <a:rPr sz="1600" spc="-30" dirty="0">
                <a:latin typeface="Trebuchet MS"/>
                <a:cs typeface="Trebuchet MS"/>
              </a:rPr>
              <a:t> </a:t>
            </a:r>
            <a:r>
              <a:rPr sz="1600" spc="-50" dirty="0">
                <a:latin typeface="Trebuchet MS"/>
                <a:cs typeface="Trebuchet MS"/>
              </a:rPr>
              <a:t>support</a:t>
            </a:r>
            <a:r>
              <a:rPr sz="1600" spc="-25" dirty="0">
                <a:latin typeface="Trebuchet MS"/>
                <a:cs typeface="Trebuchet MS"/>
              </a:rPr>
              <a:t> </a:t>
            </a:r>
            <a:r>
              <a:rPr sz="1600" spc="-70" dirty="0">
                <a:latin typeface="Trebuchet MS"/>
                <a:cs typeface="Trebuchet MS"/>
              </a:rPr>
              <a:t>from</a:t>
            </a:r>
            <a:r>
              <a:rPr sz="1600" spc="-5" dirty="0">
                <a:latin typeface="Trebuchet MS"/>
                <a:cs typeface="Trebuchet MS"/>
              </a:rPr>
              <a:t> </a:t>
            </a:r>
            <a:r>
              <a:rPr sz="1600" spc="-80" dirty="0">
                <a:latin typeface="Trebuchet MS"/>
                <a:cs typeface="Trebuchet MS"/>
              </a:rPr>
              <a:t>outside</a:t>
            </a:r>
            <a:r>
              <a:rPr sz="1600" spc="-5" dirty="0">
                <a:latin typeface="Trebuchet MS"/>
                <a:cs typeface="Trebuchet MS"/>
              </a:rPr>
              <a:t> </a:t>
            </a:r>
            <a:r>
              <a:rPr sz="1600" spc="-30" dirty="0">
                <a:latin typeface="Trebuchet MS"/>
                <a:cs typeface="Trebuchet MS"/>
              </a:rPr>
              <a:t>agencies.’ </a:t>
            </a:r>
            <a:r>
              <a:rPr sz="1600" spc="-45" dirty="0">
                <a:latin typeface="Trebuchet MS"/>
                <a:cs typeface="Trebuchet MS"/>
              </a:rPr>
              <a:t>The</a:t>
            </a:r>
            <a:r>
              <a:rPr sz="1600" spc="-50" dirty="0">
                <a:latin typeface="Trebuchet MS"/>
                <a:cs typeface="Trebuchet MS"/>
              </a:rPr>
              <a:t> </a:t>
            </a:r>
            <a:r>
              <a:rPr sz="1600" spc="-85" dirty="0">
                <a:latin typeface="Trebuchet MS"/>
                <a:cs typeface="Trebuchet MS"/>
              </a:rPr>
              <a:t>decision</a:t>
            </a:r>
            <a:r>
              <a:rPr sz="1600" spc="-25" dirty="0">
                <a:latin typeface="Trebuchet MS"/>
                <a:cs typeface="Trebuchet MS"/>
              </a:rPr>
              <a:t> </a:t>
            </a:r>
            <a:r>
              <a:rPr sz="1600" dirty="0">
                <a:latin typeface="Trebuchet MS"/>
                <a:cs typeface="Trebuchet MS"/>
              </a:rPr>
              <a:t>to</a:t>
            </a:r>
            <a:r>
              <a:rPr sz="1600" spc="-25" dirty="0">
                <a:latin typeface="Trebuchet MS"/>
                <a:cs typeface="Trebuchet MS"/>
              </a:rPr>
              <a:t> </a:t>
            </a:r>
            <a:r>
              <a:rPr sz="1600" dirty="0">
                <a:latin typeface="Trebuchet MS"/>
                <a:cs typeface="Trebuchet MS"/>
              </a:rPr>
              <a:t>do</a:t>
            </a:r>
            <a:r>
              <a:rPr sz="1600" spc="-30" dirty="0">
                <a:latin typeface="Trebuchet MS"/>
                <a:cs typeface="Trebuchet MS"/>
              </a:rPr>
              <a:t> </a:t>
            </a:r>
            <a:r>
              <a:rPr sz="1600" spc="-80" dirty="0">
                <a:latin typeface="Trebuchet MS"/>
                <a:cs typeface="Trebuchet MS"/>
              </a:rPr>
              <a:t>this</a:t>
            </a:r>
            <a:r>
              <a:rPr sz="1600" spc="-20" dirty="0">
                <a:latin typeface="Trebuchet MS"/>
                <a:cs typeface="Trebuchet MS"/>
              </a:rPr>
              <a:t> </a:t>
            </a:r>
            <a:r>
              <a:rPr sz="1600" spc="-80" dirty="0">
                <a:latin typeface="Trebuchet MS"/>
                <a:cs typeface="Trebuchet MS"/>
              </a:rPr>
              <a:t>is</a:t>
            </a:r>
            <a:r>
              <a:rPr sz="1600" spc="-45" dirty="0">
                <a:latin typeface="Trebuchet MS"/>
                <a:cs typeface="Trebuchet MS"/>
              </a:rPr>
              <a:t> </a:t>
            </a:r>
            <a:r>
              <a:rPr sz="1600" spc="-120" dirty="0">
                <a:latin typeface="Trebuchet MS"/>
                <a:cs typeface="Trebuchet MS"/>
              </a:rPr>
              <a:t>made</a:t>
            </a:r>
            <a:r>
              <a:rPr sz="1600" spc="-40" dirty="0">
                <a:latin typeface="Trebuchet MS"/>
                <a:cs typeface="Trebuchet MS"/>
              </a:rPr>
              <a:t> </a:t>
            </a:r>
            <a:r>
              <a:rPr sz="1600" spc="-100" dirty="0">
                <a:latin typeface="Trebuchet MS"/>
                <a:cs typeface="Trebuchet MS"/>
              </a:rPr>
              <a:t>by</a:t>
            </a:r>
            <a:r>
              <a:rPr sz="1600" spc="-35" dirty="0">
                <a:latin typeface="Trebuchet MS"/>
                <a:cs typeface="Trebuchet MS"/>
              </a:rPr>
              <a:t> </a:t>
            </a:r>
            <a:r>
              <a:rPr sz="1600" spc="-105" dirty="0">
                <a:latin typeface="Trebuchet MS"/>
                <a:cs typeface="Trebuchet MS"/>
              </a:rPr>
              <a:t>the</a:t>
            </a:r>
            <a:r>
              <a:rPr sz="1600" spc="-35" dirty="0">
                <a:latin typeface="Trebuchet MS"/>
                <a:cs typeface="Trebuchet MS"/>
              </a:rPr>
              <a:t> </a:t>
            </a:r>
            <a:r>
              <a:rPr sz="1600" spc="-50" dirty="0">
                <a:latin typeface="Trebuchet MS"/>
                <a:cs typeface="Trebuchet MS"/>
              </a:rPr>
              <a:t>school</a:t>
            </a:r>
            <a:r>
              <a:rPr sz="1600" spc="-10" dirty="0">
                <a:latin typeface="Trebuchet MS"/>
                <a:cs typeface="Trebuchet MS"/>
              </a:rPr>
              <a:t> </a:t>
            </a:r>
            <a:r>
              <a:rPr sz="1600" spc="-120" dirty="0">
                <a:latin typeface="Trebuchet MS"/>
                <a:cs typeface="Trebuchet MS"/>
              </a:rPr>
              <a:t>after</a:t>
            </a:r>
            <a:r>
              <a:rPr sz="1600" spc="-25" dirty="0">
                <a:latin typeface="Trebuchet MS"/>
                <a:cs typeface="Trebuchet MS"/>
              </a:rPr>
              <a:t> </a:t>
            </a:r>
            <a:r>
              <a:rPr sz="1600" spc="-85" dirty="0">
                <a:latin typeface="Trebuchet MS"/>
                <a:cs typeface="Trebuchet MS"/>
              </a:rPr>
              <a:t>consultation</a:t>
            </a:r>
            <a:r>
              <a:rPr sz="1600" spc="10" dirty="0">
                <a:latin typeface="Trebuchet MS"/>
                <a:cs typeface="Trebuchet MS"/>
              </a:rPr>
              <a:t> </a:t>
            </a:r>
            <a:r>
              <a:rPr sz="1600" spc="-85" dirty="0">
                <a:latin typeface="Trebuchet MS"/>
                <a:cs typeface="Trebuchet MS"/>
              </a:rPr>
              <a:t>with</a:t>
            </a:r>
            <a:r>
              <a:rPr sz="1600" spc="-25" dirty="0">
                <a:latin typeface="Trebuchet MS"/>
                <a:cs typeface="Trebuchet MS"/>
              </a:rPr>
              <a:t> </a:t>
            </a:r>
            <a:r>
              <a:rPr sz="1600" spc="-110" dirty="0">
                <a:latin typeface="Trebuchet MS"/>
                <a:cs typeface="Trebuchet MS"/>
              </a:rPr>
              <a:t>the</a:t>
            </a:r>
            <a:r>
              <a:rPr sz="1600" spc="-25" dirty="0">
                <a:latin typeface="Trebuchet MS"/>
                <a:cs typeface="Trebuchet MS"/>
              </a:rPr>
              <a:t> </a:t>
            </a:r>
            <a:r>
              <a:rPr sz="1600" spc="-95" dirty="0">
                <a:latin typeface="Trebuchet MS"/>
                <a:cs typeface="Trebuchet MS"/>
              </a:rPr>
              <a:t>parents</a:t>
            </a:r>
            <a:r>
              <a:rPr sz="1600" spc="-35" dirty="0">
                <a:latin typeface="Trebuchet MS"/>
                <a:cs typeface="Trebuchet MS"/>
              </a:rPr>
              <a:t> </a:t>
            </a:r>
            <a:r>
              <a:rPr sz="1600" spc="-110" dirty="0">
                <a:latin typeface="Trebuchet MS"/>
                <a:cs typeface="Trebuchet MS"/>
              </a:rPr>
              <a:t>and</a:t>
            </a:r>
            <a:r>
              <a:rPr sz="1600" spc="-40" dirty="0">
                <a:latin typeface="Trebuchet MS"/>
                <a:cs typeface="Trebuchet MS"/>
              </a:rPr>
              <a:t> </a:t>
            </a:r>
            <a:r>
              <a:rPr sz="1600" spc="-65" dirty="0">
                <a:latin typeface="Trebuchet MS"/>
                <a:cs typeface="Trebuchet MS"/>
              </a:rPr>
              <a:t>is</a:t>
            </a:r>
            <a:r>
              <a:rPr sz="1600" spc="-30" dirty="0">
                <a:latin typeface="Trebuchet MS"/>
                <a:cs typeface="Trebuchet MS"/>
              </a:rPr>
              <a:t> </a:t>
            </a:r>
            <a:r>
              <a:rPr sz="1600" spc="-105" dirty="0">
                <a:latin typeface="Trebuchet MS"/>
                <a:cs typeface="Trebuchet MS"/>
              </a:rPr>
              <a:t>based</a:t>
            </a:r>
            <a:r>
              <a:rPr sz="1600" spc="-45" dirty="0">
                <a:latin typeface="Trebuchet MS"/>
                <a:cs typeface="Trebuchet MS"/>
              </a:rPr>
              <a:t> </a:t>
            </a:r>
            <a:r>
              <a:rPr sz="1600" dirty="0">
                <a:latin typeface="Trebuchet MS"/>
                <a:cs typeface="Trebuchet MS"/>
              </a:rPr>
              <a:t>on</a:t>
            </a:r>
            <a:r>
              <a:rPr sz="1600" spc="-15" dirty="0">
                <a:latin typeface="Trebuchet MS"/>
                <a:cs typeface="Trebuchet MS"/>
              </a:rPr>
              <a:t> </a:t>
            </a:r>
            <a:r>
              <a:rPr sz="1600" spc="-114" dirty="0">
                <a:latin typeface="Trebuchet MS"/>
                <a:cs typeface="Trebuchet MS"/>
              </a:rPr>
              <a:t>each</a:t>
            </a:r>
            <a:r>
              <a:rPr sz="1600" spc="-40" dirty="0">
                <a:latin typeface="Trebuchet MS"/>
                <a:cs typeface="Trebuchet MS"/>
              </a:rPr>
              <a:t> </a:t>
            </a:r>
            <a:r>
              <a:rPr sz="1600" spc="-10" dirty="0">
                <a:latin typeface="Trebuchet MS"/>
                <a:cs typeface="Trebuchet MS"/>
              </a:rPr>
              <a:t>child's </a:t>
            </a:r>
            <a:r>
              <a:rPr sz="1600" spc="-114" dirty="0">
                <a:latin typeface="Trebuchet MS"/>
                <a:cs typeface="Trebuchet MS"/>
              </a:rPr>
              <a:t>individual</a:t>
            </a:r>
            <a:r>
              <a:rPr sz="1600" spc="-15" dirty="0">
                <a:latin typeface="Trebuchet MS"/>
                <a:cs typeface="Trebuchet MS"/>
              </a:rPr>
              <a:t> </a:t>
            </a:r>
            <a:r>
              <a:rPr sz="1600" spc="-95" dirty="0">
                <a:latin typeface="Trebuchet MS"/>
                <a:cs typeface="Trebuchet MS"/>
              </a:rPr>
              <a:t>needs.</a:t>
            </a:r>
            <a:r>
              <a:rPr lang="en-GB" sz="1600" spc="-95" dirty="0">
                <a:latin typeface="Trebuchet MS"/>
                <a:cs typeface="Trebuchet MS"/>
              </a:rPr>
              <a:t> </a:t>
            </a:r>
            <a:r>
              <a:rPr sz="1600" spc="-95" dirty="0">
                <a:latin typeface="Trebuchet MS"/>
                <a:cs typeface="Trebuchet MS"/>
              </a:rPr>
              <a:t>Th</a:t>
            </a:r>
            <a:r>
              <a:rPr lang="en-GB" sz="1600" spc="-95" dirty="0">
                <a:latin typeface="Trebuchet MS"/>
                <a:cs typeface="Trebuchet MS"/>
              </a:rPr>
              <a:t>is</a:t>
            </a:r>
            <a:r>
              <a:rPr sz="1600" spc="-20" dirty="0">
                <a:latin typeface="Trebuchet MS"/>
                <a:cs typeface="Trebuchet MS"/>
              </a:rPr>
              <a:t> </a:t>
            </a:r>
            <a:r>
              <a:rPr sz="1600" spc="75" dirty="0">
                <a:latin typeface="Trebuchet MS"/>
                <a:cs typeface="Trebuchet MS"/>
              </a:rPr>
              <a:t>SEND</a:t>
            </a:r>
            <a:r>
              <a:rPr sz="1600" spc="-25" dirty="0">
                <a:latin typeface="Trebuchet MS"/>
                <a:cs typeface="Trebuchet MS"/>
              </a:rPr>
              <a:t> </a:t>
            </a:r>
            <a:r>
              <a:rPr sz="1600" spc="-90" dirty="0">
                <a:latin typeface="Trebuchet MS"/>
                <a:cs typeface="Trebuchet MS"/>
              </a:rPr>
              <a:t>information</a:t>
            </a:r>
            <a:r>
              <a:rPr sz="1600" spc="30" dirty="0">
                <a:latin typeface="Trebuchet MS"/>
                <a:cs typeface="Trebuchet MS"/>
              </a:rPr>
              <a:t> </a:t>
            </a:r>
            <a:r>
              <a:rPr sz="1600" spc="-40" dirty="0">
                <a:latin typeface="Trebuchet MS"/>
                <a:cs typeface="Trebuchet MS"/>
              </a:rPr>
              <a:t>report</a:t>
            </a:r>
            <a:r>
              <a:rPr sz="1600" dirty="0">
                <a:latin typeface="Trebuchet MS"/>
                <a:cs typeface="Trebuchet MS"/>
              </a:rPr>
              <a:t> </a:t>
            </a:r>
            <a:r>
              <a:rPr sz="1600" spc="-75" dirty="0">
                <a:latin typeface="Trebuchet MS"/>
                <a:cs typeface="Trebuchet MS"/>
              </a:rPr>
              <a:t>describes</a:t>
            </a:r>
            <a:r>
              <a:rPr sz="1600" spc="-30" dirty="0">
                <a:latin typeface="Trebuchet MS"/>
                <a:cs typeface="Trebuchet MS"/>
              </a:rPr>
              <a:t> </a:t>
            </a:r>
            <a:r>
              <a:rPr sz="1600" spc="-110" dirty="0">
                <a:latin typeface="Trebuchet MS"/>
                <a:cs typeface="Trebuchet MS"/>
              </a:rPr>
              <a:t>the</a:t>
            </a:r>
            <a:r>
              <a:rPr sz="1600" spc="-10" dirty="0">
                <a:latin typeface="Trebuchet MS"/>
                <a:cs typeface="Trebuchet MS"/>
              </a:rPr>
              <a:t> </a:t>
            </a:r>
            <a:r>
              <a:rPr sz="1600" spc="-60" dirty="0">
                <a:latin typeface="Trebuchet MS"/>
                <a:cs typeface="Trebuchet MS"/>
              </a:rPr>
              <a:t>provision</a:t>
            </a:r>
            <a:r>
              <a:rPr sz="1600" spc="5" dirty="0">
                <a:latin typeface="Trebuchet MS"/>
                <a:cs typeface="Trebuchet MS"/>
              </a:rPr>
              <a:t> </a:t>
            </a:r>
            <a:r>
              <a:rPr sz="1600" spc="-105" dirty="0">
                <a:latin typeface="Trebuchet MS"/>
                <a:cs typeface="Trebuchet MS"/>
              </a:rPr>
              <a:t>we</a:t>
            </a:r>
            <a:r>
              <a:rPr sz="1600" spc="-20" dirty="0">
                <a:latin typeface="Trebuchet MS"/>
                <a:cs typeface="Trebuchet MS"/>
              </a:rPr>
              <a:t> </a:t>
            </a:r>
            <a:r>
              <a:rPr sz="1600" spc="-100" dirty="0">
                <a:latin typeface="Trebuchet MS"/>
                <a:cs typeface="Trebuchet MS"/>
              </a:rPr>
              <a:t>offer</a:t>
            </a:r>
            <a:r>
              <a:rPr sz="1600" spc="-10" dirty="0">
                <a:latin typeface="Trebuchet MS"/>
                <a:cs typeface="Trebuchet MS"/>
              </a:rPr>
              <a:t> </a:t>
            </a:r>
            <a:r>
              <a:rPr sz="1600" spc="-105" dirty="0">
                <a:latin typeface="Trebuchet MS"/>
                <a:cs typeface="Trebuchet MS"/>
              </a:rPr>
              <a:t>and</a:t>
            </a:r>
            <a:r>
              <a:rPr sz="1600" spc="-10" dirty="0">
                <a:latin typeface="Trebuchet MS"/>
                <a:cs typeface="Trebuchet MS"/>
              </a:rPr>
              <a:t> </a:t>
            </a:r>
            <a:r>
              <a:rPr sz="1600" spc="-55" dirty="0">
                <a:latin typeface="Trebuchet MS"/>
                <a:cs typeface="Trebuchet MS"/>
              </a:rPr>
              <a:t>support</a:t>
            </a:r>
            <a:r>
              <a:rPr sz="1600" spc="-15" dirty="0">
                <a:latin typeface="Trebuchet MS"/>
                <a:cs typeface="Trebuchet MS"/>
              </a:rPr>
              <a:t> </a:t>
            </a:r>
            <a:r>
              <a:rPr sz="1600" spc="-25" dirty="0">
                <a:latin typeface="Trebuchet MS"/>
                <a:cs typeface="Trebuchet MS"/>
              </a:rPr>
              <a:t>available</a:t>
            </a:r>
            <a:r>
              <a:rPr lang="en-GB" sz="1600" spc="-25" dirty="0">
                <a:latin typeface="Trebuchet MS"/>
                <a:cs typeface="Trebuchet MS"/>
              </a:rPr>
              <a:t> to pupils and families</a:t>
            </a:r>
            <a:r>
              <a:rPr sz="1600" spc="-25" dirty="0">
                <a:latin typeface="Trebuchet MS"/>
                <a:cs typeface="Trebuchet MS"/>
              </a:rPr>
              <a:t>.</a:t>
            </a:r>
            <a:endParaRPr sz="1600" dirty="0">
              <a:latin typeface="Trebuchet MS"/>
              <a:cs typeface="Trebuchet MS"/>
            </a:endParaRPr>
          </a:p>
        </p:txBody>
      </p:sp>
      <p:pic>
        <p:nvPicPr>
          <p:cNvPr id="4" name="object 4"/>
          <p:cNvPicPr/>
          <p:nvPr/>
        </p:nvPicPr>
        <p:blipFill>
          <a:blip r:embed="rId3" cstate="print"/>
          <a:stretch>
            <a:fillRect/>
          </a:stretch>
        </p:blipFill>
        <p:spPr>
          <a:xfrm>
            <a:off x="10869168" y="5943599"/>
            <a:ext cx="914400" cy="914398"/>
          </a:xfrm>
          <a:prstGeom prst="rect">
            <a:avLst/>
          </a:prstGeom>
        </p:spPr>
      </p:pic>
      <p:pic>
        <p:nvPicPr>
          <p:cNvPr id="5" name="object 5">
            <a:hlinkClick r:id="rId4" action="ppaction://hlinksldjump"/>
          </p:cNvPr>
          <p:cNvPicPr/>
          <p:nvPr/>
        </p:nvPicPr>
        <p:blipFill>
          <a:blip r:embed="rId5" cstate="print"/>
          <a:stretch>
            <a:fillRect/>
          </a:stretch>
        </p:blipFill>
        <p:spPr>
          <a:xfrm>
            <a:off x="193547" y="5769864"/>
            <a:ext cx="914400" cy="9144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12700">
              <a:lnSpc>
                <a:spcPct val="100000"/>
              </a:lnSpc>
              <a:spcBef>
                <a:spcPts val="105"/>
              </a:spcBef>
            </a:pPr>
            <a:r>
              <a:rPr spc="240" dirty="0"/>
              <a:t>WE</a:t>
            </a:r>
            <a:r>
              <a:rPr spc="-484" dirty="0"/>
              <a:t> </a:t>
            </a:r>
            <a:r>
              <a:rPr spc="295" dirty="0"/>
              <a:t>WOULD</a:t>
            </a:r>
            <a:r>
              <a:rPr spc="-70" dirty="0"/>
              <a:t> </a:t>
            </a:r>
            <a:r>
              <a:rPr dirty="0"/>
              <a:t>LIKE</a:t>
            </a:r>
            <a:r>
              <a:rPr spc="-575" dirty="0"/>
              <a:t> </a:t>
            </a:r>
            <a:r>
              <a:rPr spc="160" dirty="0"/>
              <a:t>YOU</a:t>
            </a:r>
            <a:r>
              <a:rPr spc="-484" dirty="0"/>
              <a:t> </a:t>
            </a:r>
            <a:r>
              <a:rPr spc="160" dirty="0"/>
              <a:t>TO</a:t>
            </a:r>
            <a:r>
              <a:rPr spc="-70" dirty="0"/>
              <a:t> </a:t>
            </a:r>
            <a:r>
              <a:rPr spc="55" dirty="0"/>
              <a:t>GET</a:t>
            </a:r>
            <a:r>
              <a:rPr spc="-70" dirty="0"/>
              <a:t> </a:t>
            </a:r>
            <a:r>
              <a:rPr spc="175" dirty="0"/>
              <a:t>IN</a:t>
            </a:r>
            <a:r>
              <a:rPr spc="-480" dirty="0"/>
              <a:t> </a:t>
            </a:r>
            <a:r>
              <a:rPr spc="120" dirty="0"/>
              <a:t>TOUCH!</a:t>
            </a:r>
          </a:p>
        </p:txBody>
      </p:sp>
      <p:sp>
        <p:nvSpPr>
          <p:cNvPr id="3" name="object 3"/>
          <p:cNvSpPr txBox="1"/>
          <p:nvPr/>
        </p:nvSpPr>
        <p:spPr>
          <a:xfrm>
            <a:off x="1530477" y="2069083"/>
            <a:ext cx="9392920" cy="2701381"/>
          </a:xfrm>
          <a:prstGeom prst="rect">
            <a:avLst/>
          </a:prstGeom>
        </p:spPr>
        <p:txBody>
          <a:bodyPr vert="horz" wrap="square" lIns="0" tIns="13335" rIns="0" bIns="0" rtlCol="0">
            <a:spAutoFit/>
          </a:bodyPr>
          <a:lstStyle/>
          <a:p>
            <a:pPr marL="240665" indent="-227965">
              <a:lnSpc>
                <a:spcPct val="100000"/>
              </a:lnSpc>
              <a:spcBef>
                <a:spcPts val="105"/>
              </a:spcBef>
              <a:buClr>
                <a:srgbClr val="B71E42"/>
              </a:buClr>
              <a:buFont typeface="Arial"/>
              <a:buChar char="•"/>
              <a:tabLst>
                <a:tab pos="240665" algn="l"/>
              </a:tabLst>
            </a:pPr>
            <a:r>
              <a:rPr sz="2000" spc="145" dirty="0">
                <a:latin typeface="Trebuchet MS"/>
                <a:cs typeface="Trebuchet MS"/>
              </a:rPr>
              <a:t>Do</a:t>
            </a:r>
            <a:r>
              <a:rPr sz="2000" spc="-70" dirty="0">
                <a:latin typeface="Trebuchet MS"/>
                <a:cs typeface="Trebuchet MS"/>
              </a:rPr>
              <a:t> </a:t>
            </a:r>
            <a:r>
              <a:rPr sz="2000" spc="-75" dirty="0">
                <a:latin typeface="Trebuchet MS"/>
                <a:cs typeface="Trebuchet MS"/>
              </a:rPr>
              <a:t>you</a:t>
            </a:r>
            <a:r>
              <a:rPr sz="2000" spc="-50" dirty="0">
                <a:latin typeface="Trebuchet MS"/>
                <a:cs typeface="Trebuchet MS"/>
              </a:rPr>
              <a:t> </a:t>
            </a:r>
            <a:r>
              <a:rPr sz="2000" spc="-165" dirty="0">
                <a:latin typeface="Trebuchet MS"/>
                <a:cs typeface="Trebuchet MS"/>
              </a:rPr>
              <a:t>have</a:t>
            </a:r>
            <a:r>
              <a:rPr sz="2000" spc="-60" dirty="0">
                <a:latin typeface="Trebuchet MS"/>
                <a:cs typeface="Trebuchet MS"/>
              </a:rPr>
              <a:t> </a:t>
            </a:r>
            <a:r>
              <a:rPr sz="2000" spc="-160" dirty="0">
                <a:latin typeface="Trebuchet MS"/>
                <a:cs typeface="Trebuchet MS"/>
              </a:rPr>
              <a:t>any</a:t>
            </a:r>
            <a:r>
              <a:rPr sz="2000" spc="-80" dirty="0">
                <a:latin typeface="Trebuchet MS"/>
                <a:cs typeface="Trebuchet MS"/>
              </a:rPr>
              <a:t> </a:t>
            </a:r>
            <a:r>
              <a:rPr sz="2000" spc="-95" dirty="0">
                <a:latin typeface="Trebuchet MS"/>
                <a:cs typeface="Trebuchet MS"/>
              </a:rPr>
              <a:t>suggestions</a:t>
            </a:r>
            <a:r>
              <a:rPr sz="2000" spc="-60" dirty="0">
                <a:latin typeface="Trebuchet MS"/>
                <a:cs typeface="Trebuchet MS"/>
              </a:rPr>
              <a:t> </a:t>
            </a:r>
            <a:r>
              <a:rPr sz="2000" spc="-110" dirty="0">
                <a:latin typeface="Trebuchet MS"/>
                <a:cs typeface="Trebuchet MS"/>
              </a:rPr>
              <a:t>about</a:t>
            </a:r>
            <a:r>
              <a:rPr sz="2000" spc="-80" dirty="0">
                <a:latin typeface="Trebuchet MS"/>
                <a:cs typeface="Trebuchet MS"/>
              </a:rPr>
              <a:t> </a:t>
            </a:r>
            <a:r>
              <a:rPr sz="2000" spc="-35" dirty="0">
                <a:latin typeface="Trebuchet MS"/>
                <a:cs typeface="Trebuchet MS"/>
              </a:rPr>
              <a:t>how</a:t>
            </a:r>
            <a:r>
              <a:rPr sz="2000" spc="-60" dirty="0">
                <a:latin typeface="Trebuchet MS"/>
                <a:cs typeface="Trebuchet MS"/>
              </a:rPr>
              <a:t> </a:t>
            </a:r>
            <a:r>
              <a:rPr sz="2000" spc="-120" dirty="0">
                <a:latin typeface="Trebuchet MS"/>
                <a:cs typeface="Trebuchet MS"/>
              </a:rPr>
              <a:t>we</a:t>
            </a:r>
            <a:r>
              <a:rPr sz="2000" spc="-45" dirty="0">
                <a:latin typeface="Trebuchet MS"/>
                <a:cs typeface="Trebuchet MS"/>
              </a:rPr>
              <a:t> </a:t>
            </a:r>
            <a:r>
              <a:rPr sz="2000" spc="-150" dirty="0">
                <a:latin typeface="Trebuchet MS"/>
                <a:cs typeface="Trebuchet MS"/>
              </a:rPr>
              <a:t>can</a:t>
            </a:r>
            <a:r>
              <a:rPr sz="2000" spc="-55" dirty="0">
                <a:latin typeface="Trebuchet MS"/>
                <a:cs typeface="Trebuchet MS"/>
              </a:rPr>
              <a:t> </a:t>
            </a:r>
            <a:r>
              <a:rPr sz="2000" spc="-105" dirty="0">
                <a:latin typeface="Trebuchet MS"/>
                <a:cs typeface="Trebuchet MS"/>
              </a:rPr>
              <a:t>improve</a:t>
            </a:r>
            <a:r>
              <a:rPr sz="2000" spc="-85" dirty="0">
                <a:latin typeface="Trebuchet MS"/>
                <a:cs typeface="Trebuchet MS"/>
              </a:rPr>
              <a:t> </a:t>
            </a:r>
            <a:r>
              <a:rPr sz="2000" dirty="0">
                <a:latin typeface="Trebuchet MS"/>
                <a:cs typeface="Trebuchet MS"/>
              </a:rPr>
              <a:t>our</a:t>
            </a:r>
            <a:r>
              <a:rPr sz="2000" spc="-70" dirty="0">
                <a:latin typeface="Trebuchet MS"/>
                <a:cs typeface="Trebuchet MS"/>
              </a:rPr>
              <a:t> </a:t>
            </a:r>
            <a:r>
              <a:rPr sz="2000" spc="-85" dirty="0">
                <a:latin typeface="Trebuchet MS"/>
                <a:cs typeface="Trebuchet MS"/>
              </a:rPr>
              <a:t>service</a:t>
            </a:r>
            <a:r>
              <a:rPr sz="2000" spc="-45" dirty="0">
                <a:latin typeface="Trebuchet MS"/>
                <a:cs typeface="Trebuchet MS"/>
              </a:rPr>
              <a:t> </a:t>
            </a:r>
            <a:r>
              <a:rPr sz="2000" spc="-20" dirty="0">
                <a:latin typeface="Trebuchet MS"/>
                <a:cs typeface="Trebuchet MS"/>
              </a:rPr>
              <a:t>to</a:t>
            </a:r>
            <a:r>
              <a:rPr sz="2000" spc="-70" dirty="0">
                <a:latin typeface="Trebuchet MS"/>
                <a:cs typeface="Trebuchet MS"/>
              </a:rPr>
              <a:t> </a:t>
            </a:r>
            <a:r>
              <a:rPr sz="2000" spc="-20" dirty="0">
                <a:latin typeface="Trebuchet MS"/>
                <a:cs typeface="Trebuchet MS"/>
              </a:rPr>
              <a:t>you?</a:t>
            </a:r>
            <a:endParaRPr sz="2000" dirty="0">
              <a:latin typeface="Trebuchet MS"/>
              <a:cs typeface="Trebuchet MS"/>
            </a:endParaRPr>
          </a:p>
          <a:p>
            <a:pPr marL="240665" indent="-227965">
              <a:lnSpc>
                <a:spcPct val="100000"/>
              </a:lnSpc>
              <a:spcBef>
                <a:spcPts val="1475"/>
              </a:spcBef>
              <a:buClr>
                <a:srgbClr val="B71E42"/>
              </a:buClr>
              <a:buFont typeface="Arial"/>
              <a:buChar char="•"/>
              <a:tabLst>
                <a:tab pos="240665" algn="l"/>
              </a:tabLst>
            </a:pPr>
            <a:r>
              <a:rPr sz="2000" spc="-10" dirty="0">
                <a:latin typeface="Trebuchet MS"/>
                <a:cs typeface="Trebuchet MS"/>
              </a:rPr>
              <a:t>Is</a:t>
            </a:r>
            <a:r>
              <a:rPr sz="2000" spc="-60" dirty="0">
                <a:latin typeface="Trebuchet MS"/>
                <a:cs typeface="Trebuchet MS"/>
              </a:rPr>
              <a:t> </a:t>
            </a:r>
            <a:r>
              <a:rPr sz="2000" spc="-110" dirty="0">
                <a:latin typeface="Trebuchet MS"/>
                <a:cs typeface="Trebuchet MS"/>
              </a:rPr>
              <a:t>there</a:t>
            </a:r>
            <a:r>
              <a:rPr sz="2000" spc="-75" dirty="0">
                <a:latin typeface="Trebuchet MS"/>
                <a:cs typeface="Trebuchet MS"/>
              </a:rPr>
              <a:t> </a:t>
            </a:r>
            <a:r>
              <a:rPr sz="2000" spc="-204" dirty="0">
                <a:latin typeface="Trebuchet MS"/>
                <a:cs typeface="Trebuchet MS"/>
              </a:rPr>
              <a:t>a</a:t>
            </a:r>
            <a:r>
              <a:rPr sz="2000" spc="-55" dirty="0">
                <a:latin typeface="Trebuchet MS"/>
                <a:cs typeface="Trebuchet MS"/>
              </a:rPr>
              <a:t> </a:t>
            </a:r>
            <a:r>
              <a:rPr sz="2000" spc="-100" dirty="0">
                <a:latin typeface="Trebuchet MS"/>
                <a:cs typeface="Trebuchet MS"/>
              </a:rPr>
              <a:t>topic</a:t>
            </a:r>
            <a:r>
              <a:rPr sz="2000" spc="-85" dirty="0">
                <a:latin typeface="Trebuchet MS"/>
                <a:cs typeface="Trebuchet MS"/>
              </a:rPr>
              <a:t> </a:t>
            </a:r>
            <a:r>
              <a:rPr sz="2000" spc="-75" dirty="0">
                <a:latin typeface="Trebuchet MS"/>
                <a:cs typeface="Trebuchet MS"/>
              </a:rPr>
              <a:t>you</a:t>
            </a:r>
            <a:r>
              <a:rPr sz="2000" spc="-60" dirty="0">
                <a:latin typeface="Trebuchet MS"/>
                <a:cs typeface="Trebuchet MS"/>
              </a:rPr>
              <a:t> </a:t>
            </a:r>
            <a:r>
              <a:rPr sz="2000" spc="-90" dirty="0">
                <a:latin typeface="Trebuchet MS"/>
                <a:cs typeface="Trebuchet MS"/>
              </a:rPr>
              <a:t>would</a:t>
            </a:r>
            <a:r>
              <a:rPr sz="2000" spc="-80" dirty="0">
                <a:latin typeface="Trebuchet MS"/>
                <a:cs typeface="Trebuchet MS"/>
              </a:rPr>
              <a:t> </a:t>
            </a:r>
            <a:r>
              <a:rPr sz="2000" spc="-145" dirty="0">
                <a:latin typeface="Trebuchet MS"/>
                <a:cs typeface="Trebuchet MS"/>
              </a:rPr>
              <a:t>like</a:t>
            </a:r>
            <a:r>
              <a:rPr sz="2000" spc="-65" dirty="0">
                <a:latin typeface="Trebuchet MS"/>
                <a:cs typeface="Trebuchet MS"/>
              </a:rPr>
              <a:t> </a:t>
            </a:r>
            <a:r>
              <a:rPr sz="2000" spc="-10" dirty="0">
                <a:latin typeface="Trebuchet MS"/>
                <a:cs typeface="Trebuchet MS"/>
              </a:rPr>
              <a:t>to</a:t>
            </a:r>
            <a:r>
              <a:rPr sz="2000" spc="-60" dirty="0">
                <a:latin typeface="Trebuchet MS"/>
                <a:cs typeface="Trebuchet MS"/>
              </a:rPr>
              <a:t> </a:t>
            </a:r>
            <a:r>
              <a:rPr sz="2000" spc="-50" dirty="0">
                <a:latin typeface="Trebuchet MS"/>
                <a:cs typeface="Trebuchet MS"/>
              </a:rPr>
              <a:t>know</a:t>
            </a:r>
            <a:r>
              <a:rPr sz="2000" spc="-70" dirty="0">
                <a:latin typeface="Trebuchet MS"/>
                <a:cs typeface="Trebuchet MS"/>
              </a:rPr>
              <a:t> </a:t>
            </a:r>
            <a:r>
              <a:rPr sz="2000" spc="-60" dirty="0">
                <a:latin typeface="Trebuchet MS"/>
                <a:cs typeface="Trebuchet MS"/>
              </a:rPr>
              <a:t>more</a:t>
            </a:r>
            <a:r>
              <a:rPr sz="2000" spc="-75" dirty="0">
                <a:latin typeface="Trebuchet MS"/>
                <a:cs typeface="Trebuchet MS"/>
              </a:rPr>
              <a:t> </a:t>
            </a:r>
            <a:r>
              <a:rPr sz="2000" spc="-10" dirty="0">
                <a:latin typeface="Trebuchet MS"/>
                <a:cs typeface="Trebuchet MS"/>
              </a:rPr>
              <a:t>about?</a:t>
            </a:r>
            <a:endParaRPr sz="2000" dirty="0">
              <a:latin typeface="Trebuchet MS"/>
              <a:cs typeface="Trebuchet MS"/>
            </a:endParaRPr>
          </a:p>
          <a:p>
            <a:pPr marL="240665" marR="5080" indent="-228600">
              <a:lnSpc>
                <a:spcPct val="120000"/>
              </a:lnSpc>
              <a:spcBef>
                <a:spcPts val="1010"/>
              </a:spcBef>
              <a:buClr>
                <a:srgbClr val="B71E42"/>
              </a:buClr>
              <a:buFont typeface="Arial"/>
              <a:buChar char="•"/>
              <a:tabLst>
                <a:tab pos="240665" algn="l"/>
              </a:tabLst>
            </a:pPr>
            <a:r>
              <a:rPr sz="2000" dirty="0">
                <a:latin typeface="Trebuchet MS"/>
                <a:cs typeface="Trebuchet MS"/>
              </a:rPr>
              <a:t>Can</a:t>
            </a:r>
            <a:r>
              <a:rPr sz="2000" spc="-40" dirty="0">
                <a:latin typeface="Trebuchet MS"/>
                <a:cs typeface="Trebuchet MS"/>
              </a:rPr>
              <a:t> </a:t>
            </a:r>
            <a:r>
              <a:rPr sz="2000" spc="-80" dirty="0">
                <a:latin typeface="Trebuchet MS"/>
                <a:cs typeface="Trebuchet MS"/>
              </a:rPr>
              <a:t>you</a:t>
            </a:r>
            <a:r>
              <a:rPr sz="2000" spc="-50" dirty="0">
                <a:latin typeface="Trebuchet MS"/>
                <a:cs typeface="Trebuchet MS"/>
              </a:rPr>
              <a:t> </a:t>
            </a:r>
            <a:r>
              <a:rPr sz="2000" spc="-100" dirty="0">
                <a:latin typeface="Trebuchet MS"/>
                <a:cs typeface="Trebuchet MS"/>
              </a:rPr>
              <a:t>recommend</a:t>
            </a:r>
            <a:r>
              <a:rPr sz="2000" spc="-70" dirty="0">
                <a:latin typeface="Trebuchet MS"/>
                <a:cs typeface="Trebuchet MS"/>
              </a:rPr>
              <a:t> </a:t>
            </a:r>
            <a:r>
              <a:rPr sz="2000" spc="-140" dirty="0">
                <a:latin typeface="Trebuchet MS"/>
                <a:cs typeface="Trebuchet MS"/>
              </a:rPr>
              <a:t>places</a:t>
            </a:r>
            <a:r>
              <a:rPr sz="2000" spc="-50" dirty="0">
                <a:latin typeface="Trebuchet MS"/>
                <a:cs typeface="Trebuchet MS"/>
              </a:rPr>
              <a:t> </a:t>
            </a:r>
            <a:r>
              <a:rPr sz="2000" dirty="0">
                <a:latin typeface="Trebuchet MS"/>
                <a:cs typeface="Trebuchet MS"/>
              </a:rPr>
              <a:t>or</a:t>
            </a:r>
            <a:r>
              <a:rPr sz="2000" spc="-35" dirty="0">
                <a:latin typeface="Trebuchet MS"/>
                <a:cs typeface="Trebuchet MS"/>
              </a:rPr>
              <a:t> </a:t>
            </a:r>
            <a:r>
              <a:rPr sz="2000" spc="-85" dirty="0">
                <a:latin typeface="Trebuchet MS"/>
                <a:cs typeface="Trebuchet MS"/>
              </a:rPr>
              <a:t>services</a:t>
            </a:r>
            <a:r>
              <a:rPr sz="2000" spc="-30" dirty="0">
                <a:latin typeface="Trebuchet MS"/>
                <a:cs typeface="Trebuchet MS"/>
              </a:rPr>
              <a:t> </a:t>
            </a:r>
            <a:r>
              <a:rPr sz="2000" spc="-80" dirty="0">
                <a:latin typeface="Trebuchet MS"/>
                <a:cs typeface="Trebuchet MS"/>
              </a:rPr>
              <a:t>for</a:t>
            </a:r>
            <a:r>
              <a:rPr sz="2000" spc="-5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30" dirty="0">
                <a:latin typeface="Trebuchet MS"/>
                <a:cs typeface="Trebuchet MS"/>
              </a:rPr>
              <a:t>child</a:t>
            </a:r>
            <a:r>
              <a:rPr sz="2000" spc="-55" dirty="0">
                <a:latin typeface="Trebuchet MS"/>
                <a:cs typeface="Trebuchet MS"/>
              </a:rPr>
              <a:t> </a:t>
            </a:r>
            <a:r>
              <a:rPr sz="2000" spc="-105" dirty="0">
                <a:latin typeface="Trebuchet MS"/>
                <a:cs typeface="Trebuchet MS"/>
              </a:rPr>
              <a:t>with</a:t>
            </a:r>
            <a:r>
              <a:rPr sz="2000" spc="-45" dirty="0">
                <a:latin typeface="Trebuchet MS"/>
                <a:cs typeface="Trebuchet MS"/>
              </a:rPr>
              <a:t> </a:t>
            </a:r>
            <a:r>
              <a:rPr sz="2000" spc="100" dirty="0">
                <a:latin typeface="Trebuchet MS"/>
                <a:cs typeface="Trebuchet MS"/>
              </a:rPr>
              <a:t>SEND</a:t>
            </a:r>
            <a:r>
              <a:rPr sz="2000" spc="-30" dirty="0">
                <a:latin typeface="Trebuchet MS"/>
                <a:cs typeface="Trebuchet MS"/>
              </a:rPr>
              <a:t> </a:t>
            </a:r>
            <a:r>
              <a:rPr sz="2000" spc="-145" dirty="0">
                <a:latin typeface="Trebuchet MS"/>
                <a:cs typeface="Trebuchet MS"/>
              </a:rPr>
              <a:t>that</a:t>
            </a:r>
            <a:r>
              <a:rPr sz="2000" spc="-65" dirty="0">
                <a:latin typeface="Trebuchet MS"/>
                <a:cs typeface="Trebuchet MS"/>
              </a:rPr>
              <a:t> </a:t>
            </a:r>
            <a:r>
              <a:rPr sz="2000" spc="-80" dirty="0">
                <a:latin typeface="Trebuchet MS"/>
                <a:cs typeface="Trebuchet MS"/>
              </a:rPr>
              <a:t>you</a:t>
            </a:r>
            <a:r>
              <a:rPr sz="2000" spc="-50" dirty="0">
                <a:latin typeface="Trebuchet MS"/>
                <a:cs typeface="Trebuchet MS"/>
              </a:rPr>
              <a:t> </a:t>
            </a:r>
            <a:r>
              <a:rPr sz="2000" spc="-165" dirty="0">
                <a:latin typeface="Trebuchet MS"/>
                <a:cs typeface="Trebuchet MS"/>
              </a:rPr>
              <a:t>have</a:t>
            </a:r>
            <a:r>
              <a:rPr sz="2000" spc="-45" dirty="0">
                <a:latin typeface="Trebuchet MS"/>
                <a:cs typeface="Trebuchet MS"/>
              </a:rPr>
              <a:t> </a:t>
            </a:r>
            <a:r>
              <a:rPr sz="2000" spc="-70" dirty="0">
                <a:latin typeface="Trebuchet MS"/>
                <a:cs typeface="Trebuchet MS"/>
              </a:rPr>
              <a:t>enjoyed? </a:t>
            </a:r>
            <a:r>
              <a:rPr sz="2000" spc="-20" dirty="0">
                <a:latin typeface="Trebuchet MS"/>
                <a:cs typeface="Trebuchet MS"/>
              </a:rPr>
              <a:t>For</a:t>
            </a:r>
            <a:r>
              <a:rPr sz="2000" dirty="0">
                <a:latin typeface="Trebuchet MS"/>
                <a:cs typeface="Trebuchet MS"/>
              </a:rPr>
              <a:t> </a:t>
            </a:r>
            <a:r>
              <a:rPr sz="2000" spc="-155" dirty="0">
                <a:latin typeface="Trebuchet MS"/>
                <a:cs typeface="Trebuchet MS"/>
              </a:rPr>
              <a:t>example:</a:t>
            </a:r>
            <a:r>
              <a:rPr sz="2000" spc="-260" dirty="0">
                <a:latin typeface="Trebuchet MS"/>
                <a:cs typeface="Trebuchet MS"/>
              </a:rPr>
              <a:t> </a:t>
            </a:r>
            <a:r>
              <a:rPr sz="2000" spc="-170" dirty="0">
                <a:latin typeface="Trebuchet MS"/>
                <a:cs typeface="Trebuchet MS"/>
              </a:rPr>
              <a:t>Play</a:t>
            </a:r>
            <a:r>
              <a:rPr sz="2000" spc="5" dirty="0">
                <a:latin typeface="Trebuchet MS"/>
                <a:cs typeface="Trebuchet MS"/>
              </a:rPr>
              <a:t> </a:t>
            </a:r>
            <a:r>
              <a:rPr sz="2000" spc="-130" dirty="0">
                <a:latin typeface="Trebuchet MS"/>
                <a:cs typeface="Trebuchet MS"/>
              </a:rPr>
              <a:t>centres,</a:t>
            </a:r>
            <a:r>
              <a:rPr sz="2000" spc="-250" dirty="0">
                <a:latin typeface="Trebuchet MS"/>
                <a:cs typeface="Trebuchet MS"/>
              </a:rPr>
              <a:t> </a:t>
            </a:r>
            <a:r>
              <a:rPr sz="2000" spc="-130" dirty="0">
                <a:latin typeface="Trebuchet MS"/>
                <a:cs typeface="Trebuchet MS"/>
              </a:rPr>
              <a:t>opticians,</a:t>
            </a:r>
            <a:r>
              <a:rPr sz="2000" spc="-260" dirty="0">
                <a:latin typeface="Trebuchet MS"/>
                <a:cs typeface="Trebuchet MS"/>
              </a:rPr>
              <a:t> </a:t>
            </a:r>
            <a:r>
              <a:rPr sz="2000" spc="-130" dirty="0">
                <a:latin typeface="Trebuchet MS"/>
                <a:cs typeface="Trebuchet MS"/>
              </a:rPr>
              <a:t>dentists,</a:t>
            </a:r>
            <a:r>
              <a:rPr sz="2000" spc="-235" dirty="0">
                <a:latin typeface="Trebuchet MS"/>
                <a:cs typeface="Trebuchet MS"/>
              </a:rPr>
              <a:t> </a:t>
            </a:r>
            <a:r>
              <a:rPr sz="2000" spc="-135" dirty="0">
                <a:latin typeface="Trebuchet MS"/>
                <a:cs typeface="Trebuchet MS"/>
              </a:rPr>
              <a:t>dance</a:t>
            </a:r>
            <a:r>
              <a:rPr sz="2000" dirty="0">
                <a:latin typeface="Trebuchet MS"/>
                <a:cs typeface="Trebuchet MS"/>
              </a:rPr>
              <a:t> </a:t>
            </a:r>
            <a:r>
              <a:rPr sz="2000" spc="-140" dirty="0">
                <a:latin typeface="Trebuchet MS"/>
                <a:cs typeface="Trebuchet MS"/>
              </a:rPr>
              <a:t>classes,</a:t>
            </a:r>
            <a:r>
              <a:rPr sz="2000" spc="-215" dirty="0">
                <a:latin typeface="Trebuchet MS"/>
                <a:cs typeface="Trebuchet MS"/>
              </a:rPr>
              <a:t> </a:t>
            </a:r>
            <a:r>
              <a:rPr sz="2000" spc="-20" dirty="0">
                <a:latin typeface="Trebuchet MS"/>
                <a:cs typeface="Trebuchet MS"/>
              </a:rPr>
              <a:t>etc.</a:t>
            </a:r>
            <a:endParaRPr sz="2000" dirty="0">
              <a:latin typeface="Trebuchet MS"/>
              <a:cs typeface="Trebuchet MS"/>
            </a:endParaRPr>
          </a:p>
          <a:p>
            <a:pPr>
              <a:lnSpc>
                <a:spcPct val="100000"/>
              </a:lnSpc>
              <a:buClr>
                <a:srgbClr val="B71E42"/>
              </a:buClr>
              <a:buFont typeface="Arial"/>
              <a:buChar char="•"/>
            </a:pPr>
            <a:endParaRPr sz="2000" dirty="0">
              <a:latin typeface="Trebuchet MS"/>
              <a:cs typeface="Trebuchet MS"/>
            </a:endParaRPr>
          </a:p>
          <a:p>
            <a:pPr>
              <a:lnSpc>
                <a:spcPct val="100000"/>
              </a:lnSpc>
              <a:spcBef>
                <a:spcPts val="710"/>
              </a:spcBef>
              <a:buClr>
                <a:srgbClr val="B71E42"/>
              </a:buClr>
              <a:buFont typeface="Arial"/>
              <a:buChar char="•"/>
            </a:pPr>
            <a:endParaRPr sz="2000" dirty="0">
              <a:latin typeface="Trebuchet MS"/>
              <a:cs typeface="Trebuchet MS"/>
            </a:endParaRPr>
          </a:p>
          <a:p>
            <a:pPr marL="240665" indent="-227965">
              <a:lnSpc>
                <a:spcPct val="100000"/>
              </a:lnSpc>
              <a:buClr>
                <a:srgbClr val="B71E42"/>
              </a:buClr>
              <a:buFont typeface="Arial"/>
              <a:buChar char="•"/>
              <a:tabLst>
                <a:tab pos="240665" algn="l"/>
              </a:tabLst>
            </a:pPr>
            <a:r>
              <a:rPr sz="2000" spc="-130" dirty="0">
                <a:latin typeface="Trebuchet MS"/>
                <a:cs typeface="Trebuchet MS"/>
              </a:rPr>
              <a:t>Please</a:t>
            </a:r>
            <a:r>
              <a:rPr sz="2000" dirty="0">
                <a:latin typeface="Trebuchet MS"/>
                <a:cs typeface="Trebuchet MS"/>
              </a:rPr>
              <a:t> </a:t>
            </a:r>
            <a:r>
              <a:rPr sz="2000" spc="-140" dirty="0">
                <a:latin typeface="Trebuchet MS"/>
                <a:cs typeface="Trebuchet MS"/>
              </a:rPr>
              <a:t>contact:</a:t>
            </a:r>
            <a:r>
              <a:rPr sz="2000" spc="-275" dirty="0">
                <a:latin typeface="Trebuchet MS"/>
                <a:cs typeface="Trebuchet MS"/>
              </a:rPr>
              <a:t> </a:t>
            </a:r>
            <a:r>
              <a:rPr lang="en-GB" sz="2000" spc="-45" dirty="0">
                <a:latin typeface="Trebuchet MS"/>
                <a:cs typeface="Trebuchet MS"/>
                <a:hlinkClick r:id="rId2"/>
              </a:rPr>
              <a:t>enquiries@hazlemere-ce.bucks.sch.uk</a:t>
            </a:r>
            <a:r>
              <a:rPr lang="en-GB" sz="2000" spc="-45" dirty="0">
                <a:latin typeface="Trebuchet MS"/>
                <a:cs typeface="Trebuchet MS"/>
              </a:rPr>
              <a:t> </a:t>
            </a:r>
            <a:endParaRPr sz="2000" dirty="0">
              <a:latin typeface="Trebuchet MS"/>
              <a:cs typeface="Trebuchet MS"/>
            </a:endParaRPr>
          </a:p>
        </p:txBody>
      </p:sp>
      <p:pic>
        <p:nvPicPr>
          <p:cNvPr id="4" name="object 4">
            <a:hlinkClick r:id="rId3" action="ppaction://hlinksldjump"/>
          </p:cNvPr>
          <p:cNvPicPr/>
          <p:nvPr/>
        </p:nvPicPr>
        <p:blipFill>
          <a:blip r:embed="rId4" cstate="print"/>
          <a:stretch>
            <a:fillRect/>
          </a:stretch>
        </p:blipFill>
        <p:spPr>
          <a:xfrm>
            <a:off x="251459" y="5672328"/>
            <a:ext cx="914400" cy="9144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400938"/>
            <a:ext cx="9131045" cy="1239903"/>
          </a:xfrm>
          <a:prstGeom prst="rect">
            <a:avLst/>
          </a:prstGeom>
        </p:spPr>
        <p:txBody>
          <a:bodyPr vert="horz" wrap="square" lIns="0" tIns="440512" rIns="0" bIns="0" rtlCol="0">
            <a:spAutoFit/>
          </a:bodyPr>
          <a:lstStyle/>
          <a:p>
            <a:pPr marL="12700" marR="5080">
              <a:lnSpc>
                <a:spcPts val="3130"/>
              </a:lnSpc>
              <a:spcBef>
                <a:spcPts val="500"/>
              </a:spcBef>
            </a:pPr>
            <a:r>
              <a:rPr sz="2900" spc="220" dirty="0"/>
              <a:t>OUR</a:t>
            </a:r>
            <a:r>
              <a:rPr sz="2900" spc="-95" dirty="0"/>
              <a:t> </a:t>
            </a:r>
            <a:r>
              <a:rPr sz="2900" spc="165" dirty="0"/>
              <a:t>SENDCO-</a:t>
            </a:r>
            <a:r>
              <a:rPr sz="2900" dirty="0"/>
              <a:t>(SPECIAL</a:t>
            </a:r>
            <a:r>
              <a:rPr sz="2900" spc="-114" dirty="0"/>
              <a:t> </a:t>
            </a:r>
            <a:r>
              <a:rPr sz="2900" spc="155" dirty="0"/>
              <a:t>EDUCATIONAL</a:t>
            </a:r>
            <a:r>
              <a:rPr sz="2900" spc="-105" dirty="0"/>
              <a:t> </a:t>
            </a:r>
            <a:r>
              <a:rPr sz="2900" spc="95" dirty="0"/>
              <a:t>NEEDS</a:t>
            </a:r>
            <a:r>
              <a:rPr sz="2900" spc="-380" dirty="0"/>
              <a:t> </a:t>
            </a:r>
            <a:r>
              <a:rPr sz="2900" spc="310" dirty="0"/>
              <a:t>AND </a:t>
            </a:r>
            <a:r>
              <a:rPr sz="2900" dirty="0"/>
              <a:t>DISABILITIES</a:t>
            </a:r>
            <a:r>
              <a:rPr sz="2900" spc="-125" dirty="0"/>
              <a:t> </a:t>
            </a:r>
            <a:r>
              <a:rPr sz="2900" spc="200" dirty="0"/>
              <a:t>CO-</a:t>
            </a:r>
            <a:r>
              <a:rPr sz="2900" spc="135" dirty="0"/>
              <a:t>ORDINATOR)</a:t>
            </a:r>
            <a:r>
              <a:rPr sz="2900" spc="-105" dirty="0"/>
              <a:t> </a:t>
            </a:r>
            <a:r>
              <a:rPr sz="2900" spc="-50" dirty="0"/>
              <a:t>IS</a:t>
            </a:r>
            <a:r>
              <a:rPr sz="2900" spc="-95" dirty="0"/>
              <a:t> </a:t>
            </a:r>
            <a:r>
              <a:rPr sz="2900" spc="50" dirty="0"/>
              <a:t>MRS</a:t>
            </a:r>
            <a:r>
              <a:rPr sz="2900" spc="-90" dirty="0"/>
              <a:t> </a:t>
            </a:r>
            <a:r>
              <a:rPr lang="en-GB" sz="2900" spc="45" dirty="0"/>
              <a:t>BROCKLEHURST</a:t>
            </a:r>
            <a:r>
              <a:rPr sz="2900" spc="45" dirty="0"/>
              <a:t>.</a:t>
            </a:r>
            <a:endParaRPr sz="2900" dirty="0"/>
          </a:p>
        </p:txBody>
      </p:sp>
      <p:sp>
        <p:nvSpPr>
          <p:cNvPr id="3" name="object 3"/>
          <p:cNvSpPr txBox="1"/>
          <p:nvPr/>
        </p:nvSpPr>
        <p:spPr>
          <a:xfrm>
            <a:off x="1530477" y="2043176"/>
            <a:ext cx="9413875" cy="3496470"/>
          </a:xfrm>
          <a:prstGeom prst="rect">
            <a:avLst/>
          </a:prstGeom>
        </p:spPr>
        <p:txBody>
          <a:bodyPr vert="horz" wrap="square" lIns="0" tIns="13335" rIns="0" bIns="0" rtlCol="0">
            <a:spAutoFit/>
          </a:bodyPr>
          <a:lstStyle/>
          <a:p>
            <a:pPr marL="12700">
              <a:lnSpc>
                <a:spcPct val="100000"/>
              </a:lnSpc>
              <a:spcBef>
                <a:spcPts val="105"/>
              </a:spcBef>
            </a:pPr>
            <a:r>
              <a:rPr sz="1100" spc="-35" dirty="0">
                <a:latin typeface="Trebuchet MS"/>
                <a:cs typeface="Trebuchet MS"/>
              </a:rPr>
              <a:t>The</a:t>
            </a:r>
            <a:r>
              <a:rPr sz="1100" spc="-25" dirty="0">
                <a:latin typeface="Trebuchet MS"/>
                <a:cs typeface="Trebuchet MS"/>
              </a:rPr>
              <a:t> </a:t>
            </a:r>
            <a:r>
              <a:rPr sz="1100" spc="-55" dirty="0">
                <a:latin typeface="Trebuchet MS"/>
                <a:cs typeface="Trebuchet MS"/>
              </a:rPr>
              <a:t>key</a:t>
            </a:r>
            <a:r>
              <a:rPr sz="1100" spc="-20" dirty="0">
                <a:latin typeface="Trebuchet MS"/>
                <a:cs typeface="Trebuchet MS"/>
              </a:rPr>
              <a:t> </a:t>
            </a:r>
            <a:r>
              <a:rPr sz="1100" spc="-60" dirty="0">
                <a:latin typeface="Trebuchet MS"/>
                <a:cs typeface="Trebuchet MS"/>
              </a:rPr>
              <a:t>responsibilities</a:t>
            </a:r>
            <a:r>
              <a:rPr sz="1100" spc="-30" dirty="0">
                <a:latin typeface="Trebuchet MS"/>
                <a:cs typeface="Trebuchet MS"/>
              </a:rPr>
              <a:t> </a:t>
            </a:r>
            <a:r>
              <a:rPr sz="1100" spc="-65" dirty="0">
                <a:latin typeface="Trebuchet MS"/>
                <a:cs typeface="Trebuchet MS"/>
              </a:rPr>
              <a:t>of</a:t>
            </a:r>
            <a:r>
              <a:rPr sz="1100" spc="-10" dirty="0">
                <a:latin typeface="Trebuchet MS"/>
                <a:cs typeface="Trebuchet MS"/>
              </a:rPr>
              <a:t> </a:t>
            </a:r>
            <a:r>
              <a:rPr sz="1100" spc="-70" dirty="0">
                <a:latin typeface="Trebuchet MS"/>
                <a:cs typeface="Trebuchet MS"/>
              </a:rPr>
              <a:t>the</a:t>
            </a:r>
            <a:r>
              <a:rPr sz="1100" spc="-25" dirty="0">
                <a:latin typeface="Trebuchet MS"/>
                <a:cs typeface="Trebuchet MS"/>
              </a:rPr>
              <a:t> </a:t>
            </a:r>
            <a:r>
              <a:rPr sz="1100" spc="60" dirty="0">
                <a:latin typeface="Trebuchet MS"/>
                <a:cs typeface="Trebuchet MS"/>
              </a:rPr>
              <a:t>SENDCo</a:t>
            </a:r>
            <a:r>
              <a:rPr sz="1100" spc="-35" dirty="0">
                <a:latin typeface="Trebuchet MS"/>
                <a:cs typeface="Trebuchet MS"/>
              </a:rPr>
              <a:t> </a:t>
            </a:r>
            <a:r>
              <a:rPr sz="1100" spc="-10" dirty="0">
                <a:latin typeface="Trebuchet MS"/>
                <a:cs typeface="Trebuchet MS"/>
              </a:rPr>
              <a:t>include:</a:t>
            </a:r>
            <a:endParaRPr sz="1100" dirty="0">
              <a:latin typeface="Trebuchet MS"/>
              <a:cs typeface="Trebuchet MS"/>
            </a:endParaRPr>
          </a:p>
          <a:p>
            <a:pPr marL="240665" indent="-227965">
              <a:lnSpc>
                <a:spcPct val="100000"/>
              </a:lnSpc>
              <a:spcBef>
                <a:spcPts val="995"/>
              </a:spcBef>
              <a:buClr>
                <a:srgbClr val="B71E42"/>
              </a:buClr>
              <a:buFont typeface="Arial"/>
              <a:buChar char="•"/>
              <a:tabLst>
                <a:tab pos="240665" algn="l"/>
              </a:tabLst>
            </a:pPr>
            <a:r>
              <a:rPr sz="1100" spc="-40" dirty="0">
                <a:latin typeface="Trebuchet MS"/>
                <a:cs typeface="Trebuchet MS"/>
              </a:rPr>
              <a:t>Overseeing</a:t>
            </a:r>
            <a:r>
              <a:rPr sz="1100" spc="-5"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75" dirty="0">
                <a:latin typeface="Trebuchet MS"/>
                <a:cs typeface="Trebuchet MS"/>
              </a:rPr>
              <a:t>day-</a:t>
            </a:r>
            <a:r>
              <a:rPr sz="1100" spc="-40" dirty="0">
                <a:latin typeface="Trebuchet MS"/>
                <a:cs typeface="Trebuchet MS"/>
              </a:rPr>
              <a:t>to-</a:t>
            </a:r>
            <a:r>
              <a:rPr sz="1100" spc="-80" dirty="0">
                <a:latin typeface="Trebuchet MS"/>
                <a:cs typeface="Trebuchet MS"/>
              </a:rPr>
              <a:t>day</a:t>
            </a:r>
            <a:r>
              <a:rPr sz="1100" spc="-20" dirty="0">
                <a:latin typeface="Trebuchet MS"/>
                <a:cs typeface="Trebuchet MS"/>
              </a:rPr>
              <a:t> </a:t>
            </a:r>
            <a:r>
              <a:rPr sz="1100" spc="-45" dirty="0">
                <a:latin typeface="Trebuchet MS"/>
                <a:cs typeface="Trebuchet MS"/>
              </a:rPr>
              <a:t>operation</a:t>
            </a:r>
            <a:r>
              <a:rPr sz="1100" spc="-5" dirty="0">
                <a:latin typeface="Trebuchet MS"/>
                <a:cs typeface="Trebuchet MS"/>
              </a:rPr>
              <a:t> </a:t>
            </a:r>
            <a:r>
              <a:rPr sz="1100" spc="-65" dirty="0">
                <a:latin typeface="Trebuchet MS"/>
                <a:cs typeface="Trebuchet MS"/>
              </a:rPr>
              <a:t>of</a:t>
            </a:r>
            <a:r>
              <a:rPr sz="1100" spc="5"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55" dirty="0">
                <a:latin typeface="Trebuchet MS"/>
                <a:cs typeface="Trebuchet MS"/>
              </a:rPr>
              <a:t>school’s</a:t>
            </a:r>
            <a:r>
              <a:rPr sz="1100" dirty="0">
                <a:latin typeface="Trebuchet MS"/>
                <a:cs typeface="Trebuchet MS"/>
              </a:rPr>
              <a:t> SEN</a:t>
            </a:r>
            <a:r>
              <a:rPr sz="1100" spc="-15" dirty="0">
                <a:latin typeface="Trebuchet MS"/>
                <a:cs typeface="Trebuchet MS"/>
              </a:rPr>
              <a:t> </a:t>
            </a:r>
            <a:r>
              <a:rPr sz="1100" spc="-10" dirty="0">
                <a:latin typeface="Trebuchet MS"/>
                <a:cs typeface="Trebuchet MS"/>
              </a:rPr>
              <a:t>policy.</a:t>
            </a:r>
            <a:endParaRPr sz="11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100" dirty="0">
                <a:latin typeface="Trebuchet MS"/>
                <a:cs typeface="Trebuchet MS"/>
              </a:rPr>
              <a:t>Co-</a:t>
            </a:r>
            <a:r>
              <a:rPr sz="1100" spc="-60" dirty="0">
                <a:latin typeface="Trebuchet MS"/>
                <a:cs typeface="Trebuchet MS"/>
              </a:rPr>
              <a:t>ordinating</a:t>
            </a:r>
            <a:r>
              <a:rPr sz="1100" spc="-20" dirty="0">
                <a:latin typeface="Trebuchet MS"/>
                <a:cs typeface="Trebuchet MS"/>
              </a:rPr>
              <a:t> </a:t>
            </a:r>
            <a:r>
              <a:rPr sz="1100" spc="-35" dirty="0">
                <a:latin typeface="Trebuchet MS"/>
                <a:cs typeface="Trebuchet MS"/>
              </a:rPr>
              <a:t>provision</a:t>
            </a:r>
            <a:r>
              <a:rPr sz="1100" spc="10" dirty="0">
                <a:latin typeface="Trebuchet MS"/>
                <a:cs typeface="Trebuchet MS"/>
              </a:rPr>
              <a:t> </a:t>
            </a:r>
            <a:r>
              <a:rPr sz="1100" spc="-40" dirty="0">
                <a:latin typeface="Trebuchet MS"/>
                <a:cs typeface="Trebuchet MS"/>
              </a:rPr>
              <a:t>for</a:t>
            </a:r>
            <a:r>
              <a:rPr sz="1100" dirty="0">
                <a:latin typeface="Trebuchet MS"/>
                <a:cs typeface="Trebuchet MS"/>
              </a:rPr>
              <a:t> </a:t>
            </a:r>
            <a:r>
              <a:rPr sz="1100" spc="-60" dirty="0">
                <a:latin typeface="Trebuchet MS"/>
                <a:cs typeface="Trebuchet MS"/>
              </a:rPr>
              <a:t>children</a:t>
            </a:r>
            <a:r>
              <a:rPr sz="1100" spc="-5" dirty="0">
                <a:latin typeface="Trebuchet MS"/>
                <a:cs typeface="Trebuchet MS"/>
              </a:rPr>
              <a:t> </a:t>
            </a:r>
            <a:r>
              <a:rPr sz="1100" spc="-55" dirty="0">
                <a:latin typeface="Trebuchet MS"/>
                <a:cs typeface="Trebuchet MS"/>
              </a:rPr>
              <a:t>with</a:t>
            </a:r>
            <a:r>
              <a:rPr sz="1100" spc="-30"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spc="-75" dirty="0">
                <a:latin typeface="Trebuchet MS"/>
                <a:cs typeface="Trebuchet MS"/>
              </a:rPr>
              <a:t>Liaising</a:t>
            </a:r>
            <a:r>
              <a:rPr sz="1100" dirty="0">
                <a:latin typeface="Trebuchet MS"/>
                <a:cs typeface="Trebuchet MS"/>
              </a:rPr>
              <a:t> </a:t>
            </a:r>
            <a:r>
              <a:rPr sz="1100" spc="-55" dirty="0">
                <a:latin typeface="Trebuchet MS"/>
                <a:cs typeface="Trebuchet MS"/>
              </a:rPr>
              <a:t>with</a:t>
            </a:r>
            <a:r>
              <a:rPr sz="1100" spc="-30" dirty="0">
                <a:latin typeface="Trebuchet MS"/>
                <a:cs typeface="Trebuchet MS"/>
              </a:rPr>
              <a:t> </a:t>
            </a:r>
            <a:r>
              <a:rPr sz="1100" spc="-80" dirty="0">
                <a:latin typeface="Trebuchet MS"/>
                <a:cs typeface="Trebuchet MS"/>
              </a:rPr>
              <a:t>and</a:t>
            </a:r>
            <a:r>
              <a:rPr sz="1100" dirty="0">
                <a:latin typeface="Trebuchet MS"/>
                <a:cs typeface="Trebuchet MS"/>
              </a:rPr>
              <a:t> </a:t>
            </a:r>
            <a:r>
              <a:rPr sz="1100" spc="-75" dirty="0">
                <a:latin typeface="Trebuchet MS"/>
                <a:cs typeface="Trebuchet MS"/>
              </a:rPr>
              <a:t>advising</a:t>
            </a:r>
            <a:r>
              <a:rPr sz="1100" spc="20" dirty="0">
                <a:latin typeface="Trebuchet MS"/>
                <a:cs typeface="Trebuchet MS"/>
              </a:rPr>
              <a:t> </a:t>
            </a:r>
            <a:r>
              <a:rPr sz="1100" spc="-70" dirty="0">
                <a:latin typeface="Trebuchet MS"/>
                <a:cs typeface="Trebuchet MS"/>
              </a:rPr>
              <a:t>fellow</a:t>
            </a:r>
            <a:r>
              <a:rPr sz="1100" spc="-15" dirty="0">
                <a:latin typeface="Trebuchet MS"/>
                <a:cs typeface="Trebuchet MS"/>
              </a:rPr>
              <a:t> </a:t>
            </a:r>
            <a:r>
              <a:rPr sz="1100" spc="-10" dirty="0">
                <a:latin typeface="Trebuchet MS"/>
                <a:cs typeface="Trebuchet MS"/>
              </a:rPr>
              <a:t>teachers.</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spc="-40" dirty="0">
                <a:latin typeface="Trebuchet MS"/>
                <a:cs typeface="Trebuchet MS"/>
              </a:rPr>
              <a:t>Overseeing</a:t>
            </a:r>
            <a:r>
              <a:rPr sz="1100" spc="-25" dirty="0">
                <a:latin typeface="Trebuchet MS"/>
                <a:cs typeface="Trebuchet MS"/>
              </a:rPr>
              <a:t> </a:t>
            </a:r>
            <a:r>
              <a:rPr sz="1100" spc="-70" dirty="0">
                <a:latin typeface="Trebuchet MS"/>
                <a:cs typeface="Trebuchet MS"/>
              </a:rPr>
              <a:t>the</a:t>
            </a:r>
            <a:r>
              <a:rPr sz="1100" spc="-30" dirty="0">
                <a:latin typeface="Trebuchet MS"/>
                <a:cs typeface="Trebuchet MS"/>
              </a:rPr>
              <a:t> </a:t>
            </a:r>
            <a:r>
              <a:rPr sz="1100" spc="-25" dirty="0">
                <a:latin typeface="Trebuchet MS"/>
                <a:cs typeface="Trebuchet MS"/>
              </a:rPr>
              <a:t>records</a:t>
            </a:r>
            <a:r>
              <a:rPr sz="1100" spc="-15" dirty="0">
                <a:latin typeface="Trebuchet MS"/>
                <a:cs typeface="Trebuchet MS"/>
              </a:rPr>
              <a:t> </a:t>
            </a:r>
            <a:r>
              <a:rPr sz="1100" spc="-65" dirty="0">
                <a:latin typeface="Trebuchet MS"/>
                <a:cs typeface="Trebuchet MS"/>
              </a:rPr>
              <a:t>of</a:t>
            </a:r>
            <a:r>
              <a:rPr sz="1100" spc="-15" dirty="0">
                <a:latin typeface="Trebuchet MS"/>
                <a:cs typeface="Trebuchet MS"/>
              </a:rPr>
              <a:t> </a:t>
            </a:r>
            <a:r>
              <a:rPr sz="1100" spc="-105" dirty="0">
                <a:latin typeface="Trebuchet MS"/>
                <a:cs typeface="Trebuchet MS"/>
              </a:rPr>
              <a:t>all</a:t>
            </a:r>
            <a:r>
              <a:rPr sz="1100" spc="-15" dirty="0">
                <a:latin typeface="Trebuchet MS"/>
                <a:cs typeface="Trebuchet MS"/>
              </a:rPr>
              <a:t> </a:t>
            </a:r>
            <a:r>
              <a:rPr sz="1100" spc="-60" dirty="0">
                <a:latin typeface="Trebuchet MS"/>
                <a:cs typeface="Trebuchet MS"/>
              </a:rPr>
              <a:t>children</a:t>
            </a:r>
            <a:r>
              <a:rPr sz="1100" spc="-30" dirty="0">
                <a:latin typeface="Trebuchet MS"/>
                <a:cs typeface="Trebuchet MS"/>
              </a:rPr>
              <a:t> </a:t>
            </a:r>
            <a:r>
              <a:rPr sz="1100" spc="-60" dirty="0">
                <a:latin typeface="Trebuchet MS"/>
                <a:cs typeface="Trebuchet MS"/>
              </a:rPr>
              <a:t>with</a:t>
            </a:r>
            <a:r>
              <a:rPr sz="1100" spc="-30"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100" spc="-65" dirty="0">
                <a:latin typeface="Trebuchet MS"/>
                <a:cs typeface="Trebuchet MS"/>
              </a:rPr>
              <a:t>Being</a:t>
            </a:r>
            <a:r>
              <a:rPr sz="1100" spc="-10"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55" dirty="0">
                <a:latin typeface="Trebuchet MS"/>
                <a:cs typeface="Trebuchet MS"/>
              </a:rPr>
              <a:t>key</a:t>
            </a:r>
            <a:r>
              <a:rPr sz="1100" spc="-15" dirty="0">
                <a:latin typeface="Trebuchet MS"/>
                <a:cs typeface="Trebuchet MS"/>
              </a:rPr>
              <a:t> </a:t>
            </a:r>
            <a:r>
              <a:rPr sz="1100" spc="-55" dirty="0">
                <a:latin typeface="Trebuchet MS"/>
                <a:cs typeface="Trebuchet MS"/>
              </a:rPr>
              <a:t>point</a:t>
            </a:r>
            <a:r>
              <a:rPr sz="1100" spc="-10" dirty="0">
                <a:latin typeface="Trebuchet MS"/>
                <a:cs typeface="Trebuchet MS"/>
              </a:rPr>
              <a:t> </a:t>
            </a:r>
            <a:r>
              <a:rPr sz="1100" spc="-65" dirty="0">
                <a:latin typeface="Trebuchet MS"/>
                <a:cs typeface="Trebuchet MS"/>
              </a:rPr>
              <a:t>of</a:t>
            </a:r>
            <a:r>
              <a:rPr sz="1100" dirty="0">
                <a:latin typeface="Trebuchet MS"/>
                <a:cs typeface="Trebuchet MS"/>
              </a:rPr>
              <a:t> </a:t>
            </a:r>
            <a:r>
              <a:rPr sz="1100" spc="-70" dirty="0">
                <a:latin typeface="Trebuchet MS"/>
                <a:cs typeface="Trebuchet MS"/>
              </a:rPr>
              <a:t>contact</a:t>
            </a:r>
            <a:r>
              <a:rPr sz="1100" dirty="0">
                <a:latin typeface="Trebuchet MS"/>
                <a:cs typeface="Trebuchet MS"/>
              </a:rPr>
              <a:t> </a:t>
            </a:r>
            <a:r>
              <a:rPr sz="1100" spc="-40" dirty="0">
                <a:latin typeface="Trebuchet MS"/>
                <a:cs typeface="Trebuchet MS"/>
              </a:rPr>
              <a:t>for</a:t>
            </a:r>
            <a:r>
              <a:rPr sz="1100" spc="-10" dirty="0">
                <a:latin typeface="Trebuchet MS"/>
                <a:cs typeface="Trebuchet MS"/>
              </a:rPr>
              <a:t> </a:t>
            </a:r>
            <a:r>
              <a:rPr sz="1100" spc="-60" dirty="0">
                <a:latin typeface="Trebuchet MS"/>
                <a:cs typeface="Trebuchet MS"/>
              </a:rPr>
              <a:t>external</a:t>
            </a:r>
            <a:r>
              <a:rPr sz="1100" spc="-20" dirty="0">
                <a:latin typeface="Trebuchet MS"/>
                <a:cs typeface="Trebuchet MS"/>
              </a:rPr>
              <a:t> </a:t>
            </a:r>
            <a:r>
              <a:rPr sz="1100" spc="-80" dirty="0">
                <a:latin typeface="Trebuchet MS"/>
                <a:cs typeface="Trebuchet MS"/>
              </a:rPr>
              <a:t>agencies</a:t>
            </a:r>
            <a:r>
              <a:rPr sz="1100" spc="10" dirty="0">
                <a:latin typeface="Trebuchet MS"/>
                <a:cs typeface="Trebuchet MS"/>
              </a:rPr>
              <a:t> </a:t>
            </a:r>
            <a:r>
              <a:rPr sz="1100" spc="-70" dirty="0">
                <a:latin typeface="Trebuchet MS"/>
                <a:cs typeface="Trebuchet MS"/>
              </a:rPr>
              <a:t>including</a:t>
            </a:r>
            <a:r>
              <a:rPr sz="1100" spc="-15" dirty="0">
                <a:latin typeface="Trebuchet MS"/>
                <a:cs typeface="Trebuchet MS"/>
              </a:rPr>
              <a:t> </a:t>
            </a:r>
            <a:r>
              <a:rPr sz="1100" spc="-65" dirty="0">
                <a:latin typeface="Trebuchet MS"/>
                <a:cs typeface="Trebuchet MS"/>
              </a:rPr>
              <a:t>the</a:t>
            </a:r>
            <a:r>
              <a:rPr sz="1100" spc="-30" dirty="0">
                <a:latin typeface="Trebuchet MS"/>
                <a:cs typeface="Trebuchet MS"/>
              </a:rPr>
              <a:t> </a:t>
            </a:r>
            <a:r>
              <a:rPr sz="1100" spc="-40" dirty="0">
                <a:latin typeface="Trebuchet MS"/>
                <a:cs typeface="Trebuchet MS"/>
              </a:rPr>
              <a:t>LA’s</a:t>
            </a:r>
            <a:r>
              <a:rPr sz="1100" spc="-5" dirty="0">
                <a:latin typeface="Trebuchet MS"/>
                <a:cs typeface="Trebuchet MS"/>
              </a:rPr>
              <a:t> </a:t>
            </a:r>
            <a:r>
              <a:rPr sz="1100" spc="-40" dirty="0">
                <a:latin typeface="Trebuchet MS"/>
                <a:cs typeface="Trebuchet MS"/>
              </a:rPr>
              <a:t>support</a:t>
            </a:r>
            <a:r>
              <a:rPr sz="1100" spc="-15" dirty="0">
                <a:latin typeface="Trebuchet MS"/>
                <a:cs typeface="Trebuchet MS"/>
              </a:rPr>
              <a:t> </a:t>
            </a:r>
            <a:r>
              <a:rPr sz="1100" spc="-75" dirty="0">
                <a:latin typeface="Trebuchet MS"/>
                <a:cs typeface="Trebuchet MS"/>
              </a:rPr>
              <a:t>and</a:t>
            </a:r>
            <a:r>
              <a:rPr sz="1100" spc="10" dirty="0">
                <a:latin typeface="Trebuchet MS"/>
                <a:cs typeface="Trebuchet MS"/>
              </a:rPr>
              <a:t> </a:t>
            </a:r>
            <a:r>
              <a:rPr sz="1100" spc="-70" dirty="0">
                <a:latin typeface="Trebuchet MS"/>
                <a:cs typeface="Trebuchet MS"/>
              </a:rPr>
              <a:t>educational</a:t>
            </a:r>
            <a:r>
              <a:rPr sz="1100" spc="-10" dirty="0">
                <a:latin typeface="Trebuchet MS"/>
                <a:cs typeface="Trebuchet MS"/>
              </a:rPr>
              <a:t> </a:t>
            </a:r>
            <a:r>
              <a:rPr sz="1100" spc="-50" dirty="0">
                <a:latin typeface="Trebuchet MS"/>
                <a:cs typeface="Trebuchet MS"/>
              </a:rPr>
              <a:t>psychology</a:t>
            </a:r>
            <a:r>
              <a:rPr sz="1100" spc="15" dirty="0">
                <a:latin typeface="Trebuchet MS"/>
                <a:cs typeface="Trebuchet MS"/>
              </a:rPr>
              <a:t> </a:t>
            </a:r>
            <a:r>
              <a:rPr sz="1100" spc="-75" dirty="0">
                <a:latin typeface="Trebuchet MS"/>
                <a:cs typeface="Trebuchet MS"/>
              </a:rPr>
              <a:t>services,</a:t>
            </a:r>
            <a:r>
              <a:rPr sz="1100" spc="15" dirty="0">
                <a:latin typeface="Trebuchet MS"/>
                <a:cs typeface="Trebuchet MS"/>
              </a:rPr>
              <a:t> </a:t>
            </a:r>
            <a:r>
              <a:rPr sz="1100" spc="-80" dirty="0">
                <a:latin typeface="Trebuchet MS"/>
                <a:cs typeface="Trebuchet MS"/>
              </a:rPr>
              <a:t>health</a:t>
            </a:r>
            <a:r>
              <a:rPr sz="1100" spc="5" dirty="0">
                <a:latin typeface="Trebuchet MS"/>
                <a:cs typeface="Trebuchet MS"/>
              </a:rPr>
              <a:t> </a:t>
            </a:r>
            <a:r>
              <a:rPr sz="1100" spc="-80" dirty="0">
                <a:latin typeface="Trebuchet MS"/>
                <a:cs typeface="Trebuchet MS"/>
              </a:rPr>
              <a:t>and</a:t>
            </a:r>
            <a:r>
              <a:rPr sz="1100" spc="-10" dirty="0">
                <a:latin typeface="Trebuchet MS"/>
                <a:cs typeface="Trebuchet MS"/>
              </a:rPr>
              <a:t> </a:t>
            </a:r>
            <a:r>
              <a:rPr sz="1100" spc="-65" dirty="0">
                <a:latin typeface="Trebuchet MS"/>
                <a:cs typeface="Trebuchet MS"/>
              </a:rPr>
              <a:t>social</a:t>
            </a:r>
            <a:r>
              <a:rPr sz="1100" spc="5" dirty="0">
                <a:latin typeface="Trebuchet MS"/>
                <a:cs typeface="Trebuchet MS"/>
              </a:rPr>
              <a:t> </a:t>
            </a:r>
            <a:r>
              <a:rPr sz="1100" spc="-60" dirty="0">
                <a:latin typeface="Trebuchet MS"/>
                <a:cs typeface="Trebuchet MS"/>
              </a:rPr>
              <a:t>services</a:t>
            </a:r>
            <a:r>
              <a:rPr sz="1100" spc="15" dirty="0">
                <a:latin typeface="Trebuchet MS"/>
                <a:cs typeface="Trebuchet MS"/>
              </a:rPr>
              <a:t> </a:t>
            </a:r>
            <a:r>
              <a:rPr sz="1100" spc="-80" dirty="0">
                <a:latin typeface="Trebuchet MS"/>
                <a:cs typeface="Trebuchet MS"/>
              </a:rPr>
              <a:t>and</a:t>
            </a:r>
            <a:r>
              <a:rPr sz="1100" dirty="0">
                <a:latin typeface="Trebuchet MS"/>
                <a:cs typeface="Trebuchet MS"/>
              </a:rPr>
              <a:t> </a:t>
            </a:r>
            <a:r>
              <a:rPr sz="1100" spc="-10" dirty="0">
                <a:latin typeface="Trebuchet MS"/>
                <a:cs typeface="Trebuchet MS"/>
              </a:rPr>
              <a:t>voluntary</a:t>
            </a:r>
            <a:endParaRPr sz="1100" dirty="0">
              <a:latin typeface="Trebuchet MS"/>
              <a:cs typeface="Trebuchet MS"/>
            </a:endParaRPr>
          </a:p>
          <a:p>
            <a:pPr marL="240665">
              <a:lnSpc>
                <a:spcPct val="100000"/>
              </a:lnSpc>
            </a:pPr>
            <a:r>
              <a:rPr sz="1100" spc="-55" dirty="0">
                <a:latin typeface="Trebuchet MS"/>
                <a:cs typeface="Trebuchet MS"/>
              </a:rPr>
              <a:t>bodies</a:t>
            </a:r>
            <a:r>
              <a:rPr sz="1100" spc="-15" dirty="0">
                <a:latin typeface="Trebuchet MS"/>
                <a:cs typeface="Trebuchet MS"/>
              </a:rPr>
              <a:t> </a:t>
            </a:r>
            <a:r>
              <a:rPr sz="1100" spc="-75" dirty="0">
                <a:latin typeface="Trebuchet MS"/>
                <a:cs typeface="Trebuchet MS"/>
              </a:rPr>
              <a:t>and</a:t>
            </a:r>
            <a:r>
              <a:rPr sz="1100" spc="-10" dirty="0">
                <a:latin typeface="Trebuchet MS"/>
                <a:cs typeface="Trebuchet MS"/>
              </a:rPr>
              <a:t> </a:t>
            </a:r>
            <a:r>
              <a:rPr sz="1100" spc="-55" dirty="0">
                <a:latin typeface="Trebuchet MS"/>
                <a:cs typeface="Trebuchet MS"/>
              </a:rPr>
              <a:t>with</a:t>
            </a:r>
            <a:r>
              <a:rPr sz="1100" spc="-35" dirty="0">
                <a:latin typeface="Trebuchet MS"/>
                <a:cs typeface="Trebuchet MS"/>
              </a:rPr>
              <a:t> </a:t>
            </a:r>
            <a:r>
              <a:rPr sz="1100" spc="-65" dirty="0">
                <a:latin typeface="Trebuchet MS"/>
                <a:cs typeface="Trebuchet MS"/>
              </a:rPr>
              <a:t>parents</a:t>
            </a:r>
            <a:r>
              <a:rPr sz="1100" dirty="0">
                <a:latin typeface="Trebuchet MS"/>
                <a:cs typeface="Trebuchet MS"/>
              </a:rPr>
              <a:t> </a:t>
            </a:r>
            <a:r>
              <a:rPr sz="1100" spc="-65" dirty="0">
                <a:latin typeface="Trebuchet MS"/>
                <a:cs typeface="Trebuchet MS"/>
              </a:rPr>
              <a:t>of</a:t>
            </a:r>
            <a:r>
              <a:rPr sz="1100" spc="-20" dirty="0">
                <a:latin typeface="Trebuchet MS"/>
                <a:cs typeface="Trebuchet MS"/>
              </a:rPr>
              <a:t> </a:t>
            </a:r>
            <a:r>
              <a:rPr sz="1100" spc="-60" dirty="0">
                <a:latin typeface="Trebuchet MS"/>
                <a:cs typeface="Trebuchet MS"/>
              </a:rPr>
              <a:t>children</a:t>
            </a:r>
            <a:r>
              <a:rPr sz="1100" spc="-5" dirty="0">
                <a:latin typeface="Trebuchet MS"/>
                <a:cs typeface="Trebuchet MS"/>
              </a:rPr>
              <a:t> </a:t>
            </a:r>
            <a:r>
              <a:rPr sz="1100" spc="-60" dirty="0">
                <a:latin typeface="Trebuchet MS"/>
                <a:cs typeface="Trebuchet MS"/>
              </a:rPr>
              <a:t>with</a:t>
            </a:r>
            <a:r>
              <a:rPr sz="1100" spc="-20"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spc="-45" dirty="0">
                <a:latin typeface="Trebuchet MS"/>
                <a:cs typeface="Trebuchet MS"/>
              </a:rPr>
              <a:t>Contributing</a:t>
            </a:r>
            <a:r>
              <a:rPr sz="1100" spc="-30" dirty="0">
                <a:latin typeface="Trebuchet MS"/>
                <a:cs typeface="Trebuchet MS"/>
              </a:rPr>
              <a:t> </a:t>
            </a:r>
            <a:r>
              <a:rPr sz="1100" spc="-20" dirty="0">
                <a:latin typeface="Trebuchet MS"/>
                <a:cs typeface="Trebuchet MS"/>
              </a:rPr>
              <a:t>to</a:t>
            </a:r>
            <a:r>
              <a:rPr sz="1100" spc="-10" dirty="0">
                <a:latin typeface="Trebuchet MS"/>
                <a:cs typeface="Trebuchet MS"/>
              </a:rPr>
              <a:t> </a:t>
            </a:r>
            <a:r>
              <a:rPr sz="1100" spc="-70" dirty="0">
                <a:latin typeface="Trebuchet MS"/>
                <a:cs typeface="Trebuchet MS"/>
              </a:rPr>
              <a:t>the</a:t>
            </a:r>
            <a:r>
              <a:rPr sz="1100" spc="-15" dirty="0">
                <a:latin typeface="Trebuchet MS"/>
                <a:cs typeface="Trebuchet MS"/>
              </a:rPr>
              <a:t> </a:t>
            </a:r>
            <a:r>
              <a:rPr sz="1100" spc="-60" dirty="0">
                <a:latin typeface="Trebuchet MS"/>
                <a:cs typeface="Trebuchet MS"/>
              </a:rPr>
              <a:t>in-</a:t>
            </a:r>
            <a:r>
              <a:rPr sz="1100" spc="-65" dirty="0">
                <a:latin typeface="Trebuchet MS"/>
                <a:cs typeface="Trebuchet MS"/>
              </a:rPr>
              <a:t>service</a:t>
            </a:r>
            <a:r>
              <a:rPr sz="1100" dirty="0">
                <a:latin typeface="Trebuchet MS"/>
                <a:cs typeface="Trebuchet MS"/>
              </a:rPr>
              <a:t> </a:t>
            </a:r>
            <a:r>
              <a:rPr sz="1100" spc="-70" dirty="0">
                <a:latin typeface="Trebuchet MS"/>
                <a:cs typeface="Trebuchet MS"/>
              </a:rPr>
              <a:t>training</a:t>
            </a:r>
            <a:r>
              <a:rPr sz="1100" dirty="0">
                <a:latin typeface="Trebuchet MS"/>
                <a:cs typeface="Trebuchet MS"/>
              </a:rPr>
              <a:t> </a:t>
            </a:r>
            <a:r>
              <a:rPr sz="1100" spc="-65" dirty="0">
                <a:latin typeface="Trebuchet MS"/>
                <a:cs typeface="Trebuchet MS"/>
              </a:rPr>
              <a:t>of</a:t>
            </a:r>
            <a:r>
              <a:rPr sz="1100" spc="5" dirty="0">
                <a:latin typeface="Trebuchet MS"/>
                <a:cs typeface="Trebuchet MS"/>
              </a:rPr>
              <a:t> </a:t>
            </a:r>
            <a:r>
              <a:rPr sz="1100" spc="-10" dirty="0">
                <a:latin typeface="Trebuchet MS"/>
                <a:cs typeface="Trebuchet MS"/>
              </a:rPr>
              <a:t>staff.</a:t>
            </a:r>
            <a:endParaRPr sz="11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100" spc="-75" dirty="0">
                <a:latin typeface="Trebuchet MS"/>
                <a:cs typeface="Trebuchet MS"/>
              </a:rPr>
              <a:t>Liaising</a:t>
            </a:r>
            <a:r>
              <a:rPr sz="1100" spc="-10" dirty="0">
                <a:latin typeface="Trebuchet MS"/>
                <a:cs typeface="Trebuchet MS"/>
              </a:rPr>
              <a:t> </a:t>
            </a:r>
            <a:r>
              <a:rPr sz="1100" spc="-55" dirty="0">
                <a:latin typeface="Trebuchet MS"/>
                <a:cs typeface="Trebuchet MS"/>
              </a:rPr>
              <a:t>with</a:t>
            </a:r>
            <a:r>
              <a:rPr sz="1100" spc="-45" dirty="0">
                <a:latin typeface="Trebuchet MS"/>
                <a:cs typeface="Trebuchet MS"/>
              </a:rPr>
              <a:t> </a:t>
            </a:r>
            <a:r>
              <a:rPr sz="1100" spc="-75" dirty="0">
                <a:latin typeface="Trebuchet MS"/>
                <a:cs typeface="Trebuchet MS"/>
              </a:rPr>
              <a:t>local</a:t>
            </a:r>
            <a:r>
              <a:rPr sz="1100" spc="-5" dirty="0">
                <a:latin typeface="Trebuchet MS"/>
                <a:cs typeface="Trebuchet MS"/>
              </a:rPr>
              <a:t> </a:t>
            </a:r>
            <a:r>
              <a:rPr sz="1100" spc="-75" dirty="0">
                <a:latin typeface="Trebuchet MS"/>
                <a:cs typeface="Trebuchet MS"/>
              </a:rPr>
              <a:t>high</a:t>
            </a:r>
            <a:r>
              <a:rPr sz="1100" spc="-15" dirty="0">
                <a:latin typeface="Trebuchet MS"/>
                <a:cs typeface="Trebuchet MS"/>
              </a:rPr>
              <a:t> </a:t>
            </a:r>
            <a:r>
              <a:rPr sz="1100" spc="-35" dirty="0">
                <a:latin typeface="Trebuchet MS"/>
                <a:cs typeface="Trebuchet MS"/>
              </a:rPr>
              <a:t>schools</a:t>
            </a:r>
            <a:r>
              <a:rPr sz="1100" spc="-10" dirty="0">
                <a:latin typeface="Trebuchet MS"/>
                <a:cs typeface="Trebuchet MS"/>
              </a:rPr>
              <a:t> </a:t>
            </a:r>
            <a:r>
              <a:rPr sz="1100" dirty="0">
                <a:latin typeface="Trebuchet MS"/>
                <a:cs typeface="Trebuchet MS"/>
              </a:rPr>
              <a:t>or</a:t>
            </a:r>
            <a:r>
              <a:rPr sz="1100" spc="-5" dirty="0">
                <a:latin typeface="Trebuchet MS"/>
                <a:cs typeface="Trebuchet MS"/>
              </a:rPr>
              <a:t> </a:t>
            </a:r>
            <a:r>
              <a:rPr sz="1100" spc="-50" dirty="0">
                <a:latin typeface="Trebuchet MS"/>
                <a:cs typeface="Trebuchet MS"/>
              </a:rPr>
              <a:t>next</a:t>
            </a:r>
            <a:r>
              <a:rPr sz="1100" spc="-35" dirty="0">
                <a:latin typeface="Trebuchet MS"/>
                <a:cs typeface="Trebuchet MS"/>
              </a:rPr>
              <a:t> providers</a:t>
            </a:r>
            <a:r>
              <a:rPr sz="1100" spc="-10" dirty="0">
                <a:latin typeface="Trebuchet MS"/>
                <a:cs typeface="Trebuchet MS"/>
              </a:rPr>
              <a:t> </a:t>
            </a:r>
            <a:r>
              <a:rPr sz="1100" dirty="0">
                <a:latin typeface="Trebuchet MS"/>
                <a:cs typeface="Trebuchet MS"/>
              </a:rPr>
              <a:t>so </a:t>
            </a:r>
            <a:r>
              <a:rPr sz="1100" spc="-80" dirty="0">
                <a:latin typeface="Trebuchet MS"/>
                <a:cs typeface="Trebuchet MS"/>
              </a:rPr>
              <a:t>that</a:t>
            </a:r>
            <a:r>
              <a:rPr sz="1100" spc="-20" dirty="0">
                <a:latin typeface="Trebuchet MS"/>
                <a:cs typeface="Trebuchet MS"/>
              </a:rPr>
              <a:t> </a:t>
            </a:r>
            <a:r>
              <a:rPr sz="1100" spc="-40" dirty="0">
                <a:latin typeface="Trebuchet MS"/>
                <a:cs typeface="Trebuchet MS"/>
              </a:rPr>
              <a:t>support</a:t>
            </a:r>
            <a:r>
              <a:rPr sz="1100" spc="-25" dirty="0">
                <a:latin typeface="Trebuchet MS"/>
                <a:cs typeface="Trebuchet MS"/>
              </a:rPr>
              <a:t> </a:t>
            </a:r>
            <a:r>
              <a:rPr sz="1100" spc="-50" dirty="0">
                <a:latin typeface="Trebuchet MS"/>
                <a:cs typeface="Trebuchet MS"/>
              </a:rPr>
              <a:t>is</a:t>
            </a:r>
            <a:r>
              <a:rPr sz="1100" spc="-10" dirty="0">
                <a:latin typeface="Trebuchet MS"/>
                <a:cs typeface="Trebuchet MS"/>
              </a:rPr>
              <a:t> </a:t>
            </a:r>
            <a:r>
              <a:rPr sz="1100" spc="-45" dirty="0">
                <a:latin typeface="Trebuchet MS"/>
                <a:cs typeface="Trebuchet MS"/>
              </a:rPr>
              <a:t>provided</a:t>
            </a:r>
            <a:r>
              <a:rPr sz="1100" spc="-15" dirty="0">
                <a:latin typeface="Trebuchet MS"/>
                <a:cs typeface="Trebuchet MS"/>
              </a:rPr>
              <a:t> </a:t>
            </a:r>
            <a:r>
              <a:rPr sz="1100" spc="-40" dirty="0">
                <a:latin typeface="Trebuchet MS"/>
                <a:cs typeface="Trebuchet MS"/>
              </a:rPr>
              <a:t>for</a:t>
            </a:r>
            <a:r>
              <a:rPr sz="1100" spc="-15" dirty="0">
                <a:latin typeface="Trebuchet MS"/>
                <a:cs typeface="Trebuchet MS"/>
              </a:rPr>
              <a:t> </a:t>
            </a:r>
            <a:r>
              <a:rPr sz="1100" spc="-75" dirty="0">
                <a:latin typeface="Trebuchet MS"/>
                <a:cs typeface="Trebuchet MS"/>
              </a:rPr>
              <a:t>pupils</a:t>
            </a:r>
            <a:r>
              <a:rPr sz="1100" spc="-20" dirty="0">
                <a:latin typeface="Trebuchet MS"/>
                <a:cs typeface="Trebuchet MS"/>
              </a:rPr>
              <a:t> </a:t>
            </a:r>
            <a:r>
              <a:rPr sz="1100" spc="-80" dirty="0">
                <a:latin typeface="Trebuchet MS"/>
                <a:cs typeface="Trebuchet MS"/>
              </a:rPr>
              <a:t>as</a:t>
            </a:r>
            <a:r>
              <a:rPr sz="1100" spc="-10" dirty="0">
                <a:latin typeface="Trebuchet MS"/>
                <a:cs typeface="Trebuchet MS"/>
              </a:rPr>
              <a:t> </a:t>
            </a:r>
            <a:r>
              <a:rPr sz="1100" spc="-70" dirty="0">
                <a:latin typeface="Trebuchet MS"/>
                <a:cs typeface="Trebuchet MS"/>
              </a:rPr>
              <a:t>they</a:t>
            </a:r>
            <a:r>
              <a:rPr sz="1100" spc="-30" dirty="0">
                <a:latin typeface="Trebuchet MS"/>
                <a:cs typeface="Trebuchet MS"/>
              </a:rPr>
              <a:t> </a:t>
            </a:r>
            <a:r>
              <a:rPr sz="1100" spc="-65" dirty="0">
                <a:latin typeface="Trebuchet MS"/>
                <a:cs typeface="Trebuchet MS"/>
              </a:rPr>
              <a:t>prepare</a:t>
            </a:r>
            <a:r>
              <a:rPr sz="1100" spc="-5" dirty="0">
                <a:latin typeface="Trebuchet MS"/>
                <a:cs typeface="Trebuchet MS"/>
              </a:rPr>
              <a:t> </a:t>
            </a:r>
            <a:r>
              <a:rPr sz="1100" spc="-20" dirty="0">
                <a:latin typeface="Trebuchet MS"/>
                <a:cs typeface="Trebuchet MS"/>
              </a:rPr>
              <a:t>to</a:t>
            </a:r>
            <a:r>
              <a:rPr sz="1100" spc="-25" dirty="0">
                <a:latin typeface="Trebuchet MS"/>
                <a:cs typeface="Trebuchet MS"/>
              </a:rPr>
              <a:t> </a:t>
            </a:r>
            <a:r>
              <a:rPr sz="1100" spc="-10" dirty="0">
                <a:latin typeface="Trebuchet MS"/>
                <a:cs typeface="Trebuchet MS"/>
              </a:rPr>
              <a:t>transfer.</a:t>
            </a:r>
            <a:endParaRPr sz="11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100" dirty="0">
                <a:latin typeface="Trebuchet MS"/>
                <a:cs typeface="Trebuchet MS"/>
              </a:rPr>
              <a:t>Co-</a:t>
            </a:r>
            <a:r>
              <a:rPr sz="1100" spc="-60" dirty="0">
                <a:latin typeface="Trebuchet MS"/>
                <a:cs typeface="Trebuchet MS"/>
              </a:rPr>
              <a:t>ordinating</a:t>
            </a:r>
            <a:r>
              <a:rPr sz="1100" spc="-25" dirty="0">
                <a:latin typeface="Trebuchet MS"/>
                <a:cs typeface="Trebuchet MS"/>
              </a:rPr>
              <a:t> </a:t>
            </a:r>
            <a:r>
              <a:rPr sz="1100" spc="-80" dirty="0">
                <a:latin typeface="Trebuchet MS"/>
                <a:cs typeface="Trebuchet MS"/>
              </a:rPr>
              <a:t>and</a:t>
            </a:r>
            <a:r>
              <a:rPr sz="1100" dirty="0">
                <a:latin typeface="Trebuchet MS"/>
                <a:cs typeface="Trebuchet MS"/>
              </a:rPr>
              <a:t> </a:t>
            </a:r>
            <a:r>
              <a:rPr sz="1100" spc="-60" dirty="0">
                <a:latin typeface="Trebuchet MS"/>
                <a:cs typeface="Trebuchet MS"/>
              </a:rPr>
              <a:t>developing</a:t>
            </a:r>
            <a:r>
              <a:rPr sz="1100" spc="-15" dirty="0">
                <a:latin typeface="Trebuchet MS"/>
                <a:cs typeface="Trebuchet MS"/>
              </a:rPr>
              <a:t> </a:t>
            </a:r>
            <a:r>
              <a:rPr sz="1100" spc="-35" dirty="0">
                <a:latin typeface="Trebuchet MS"/>
                <a:cs typeface="Trebuchet MS"/>
              </a:rPr>
              <a:t>school</a:t>
            </a:r>
            <a:r>
              <a:rPr sz="1100" spc="5" dirty="0">
                <a:latin typeface="Trebuchet MS"/>
                <a:cs typeface="Trebuchet MS"/>
              </a:rPr>
              <a:t> </a:t>
            </a:r>
            <a:r>
              <a:rPr sz="1100" spc="-75" dirty="0">
                <a:latin typeface="Trebuchet MS"/>
                <a:cs typeface="Trebuchet MS"/>
              </a:rPr>
              <a:t>based</a:t>
            </a:r>
            <a:r>
              <a:rPr sz="1100" spc="-10" dirty="0">
                <a:latin typeface="Trebuchet MS"/>
                <a:cs typeface="Trebuchet MS"/>
              </a:rPr>
              <a:t> </a:t>
            </a:r>
            <a:r>
              <a:rPr sz="1100" spc="-65" dirty="0">
                <a:latin typeface="Trebuchet MS"/>
                <a:cs typeface="Trebuchet MS"/>
              </a:rPr>
              <a:t>strategies</a:t>
            </a:r>
            <a:r>
              <a:rPr sz="1100" spc="-10" dirty="0">
                <a:latin typeface="Trebuchet MS"/>
                <a:cs typeface="Trebuchet MS"/>
              </a:rPr>
              <a:t> </a:t>
            </a:r>
            <a:r>
              <a:rPr sz="1100" spc="-35" dirty="0">
                <a:latin typeface="Trebuchet MS"/>
                <a:cs typeface="Trebuchet MS"/>
              </a:rPr>
              <a:t>for</a:t>
            </a:r>
            <a:r>
              <a:rPr sz="1100" spc="5" dirty="0">
                <a:latin typeface="Trebuchet MS"/>
                <a:cs typeface="Trebuchet MS"/>
              </a:rPr>
              <a:t> </a:t>
            </a:r>
            <a:r>
              <a:rPr sz="1100" spc="-70" dirty="0">
                <a:latin typeface="Trebuchet MS"/>
                <a:cs typeface="Trebuchet MS"/>
              </a:rPr>
              <a:t>the</a:t>
            </a:r>
            <a:r>
              <a:rPr sz="1100" spc="-20" dirty="0">
                <a:latin typeface="Trebuchet MS"/>
                <a:cs typeface="Trebuchet MS"/>
              </a:rPr>
              <a:t> </a:t>
            </a:r>
            <a:r>
              <a:rPr sz="1100" spc="-75" dirty="0">
                <a:latin typeface="Trebuchet MS"/>
                <a:cs typeface="Trebuchet MS"/>
              </a:rPr>
              <a:t>identification</a:t>
            </a:r>
            <a:r>
              <a:rPr sz="1100" spc="-30" dirty="0">
                <a:latin typeface="Trebuchet MS"/>
                <a:cs typeface="Trebuchet MS"/>
              </a:rPr>
              <a:t> </a:t>
            </a:r>
            <a:r>
              <a:rPr sz="1100" spc="-80" dirty="0">
                <a:latin typeface="Trebuchet MS"/>
                <a:cs typeface="Trebuchet MS"/>
              </a:rPr>
              <a:t>and</a:t>
            </a:r>
            <a:r>
              <a:rPr sz="1100" dirty="0">
                <a:latin typeface="Trebuchet MS"/>
                <a:cs typeface="Trebuchet MS"/>
              </a:rPr>
              <a:t> </a:t>
            </a:r>
            <a:r>
              <a:rPr sz="1100" spc="-55" dirty="0">
                <a:latin typeface="Trebuchet MS"/>
                <a:cs typeface="Trebuchet MS"/>
              </a:rPr>
              <a:t>review</a:t>
            </a:r>
            <a:r>
              <a:rPr sz="1100" spc="-10" dirty="0">
                <a:latin typeface="Trebuchet MS"/>
                <a:cs typeface="Trebuchet MS"/>
              </a:rPr>
              <a:t> </a:t>
            </a:r>
            <a:r>
              <a:rPr sz="1100" spc="-65" dirty="0">
                <a:latin typeface="Trebuchet MS"/>
                <a:cs typeface="Trebuchet MS"/>
              </a:rPr>
              <a:t>of</a:t>
            </a:r>
            <a:r>
              <a:rPr sz="1100" spc="-5" dirty="0">
                <a:latin typeface="Trebuchet MS"/>
                <a:cs typeface="Trebuchet MS"/>
              </a:rPr>
              <a:t> </a:t>
            </a:r>
            <a:r>
              <a:rPr sz="1100" spc="-60" dirty="0">
                <a:latin typeface="Trebuchet MS"/>
                <a:cs typeface="Trebuchet MS"/>
              </a:rPr>
              <a:t>children</a:t>
            </a:r>
            <a:r>
              <a:rPr sz="1100" spc="-5" dirty="0">
                <a:latin typeface="Trebuchet MS"/>
                <a:cs typeface="Trebuchet MS"/>
              </a:rPr>
              <a:t> </a:t>
            </a:r>
            <a:r>
              <a:rPr sz="1100" spc="-55" dirty="0">
                <a:latin typeface="Trebuchet MS"/>
                <a:cs typeface="Trebuchet MS"/>
              </a:rPr>
              <a:t>with</a:t>
            </a:r>
            <a:r>
              <a:rPr sz="1100" spc="-35" dirty="0">
                <a:latin typeface="Trebuchet MS"/>
                <a:cs typeface="Trebuchet MS"/>
              </a:rPr>
              <a:t> </a:t>
            </a:r>
            <a:r>
              <a:rPr sz="1100" spc="-10" dirty="0">
                <a:latin typeface="Trebuchet MS"/>
                <a:cs typeface="Trebuchet MS"/>
              </a:rPr>
              <a:t>SEND.</a:t>
            </a:r>
            <a:endParaRPr sz="11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100" dirty="0">
                <a:latin typeface="Trebuchet MS"/>
                <a:cs typeface="Trebuchet MS"/>
              </a:rPr>
              <a:t>Working</a:t>
            </a:r>
            <a:r>
              <a:rPr sz="1100" spc="-25" dirty="0">
                <a:latin typeface="Trebuchet MS"/>
                <a:cs typeface="Trebuchet MS"/>
              </a:rPr>
              <a:t> </a:t>
            </a:r>
            <a:r>
              <a:rPr sz="1100" spc="-60" dirty="0">
                <a:latin typeface="Trebuchet MS"/>
                <a:cs typeface="Trebuchet MS"/>
              </a:rPr>
              <a:t>with</a:t>
            </a:r>
            <a:r>
              <a:rPr sz="1100" spc="-30" dirty="0">
                <a:latin typeface="Trebuchet MS"/>
                <a:cs typeface="Trebuchet MS"/>
              </a:rPr>
              <a:t> </a:t>
            </a:r>
            <a:r>
              <a:rPr sz="1100" spc="-70" dirty="0">
                <a:latin typeface="Trebuchet MS"/>
                <a:cs typeface="Trebuchet MS"/>
              </a:rPr>
              <a:t>the</a:t>
            </a:r>
            <a:r>
              <a:rPr sz="1100" spc="-30" dirty="0">
                <a:latin typeface="Trebuchet MS"/>
                <a:cs typeface="Trebuchet MS"/>
              </a:rPr>
              <a:t> </a:t>
            </a:r>
            <a:r>
              <a:rPr sz="1100" spc="-80" dirty="0">
                <a:latin typeface="Trebuchet MS"/>
                <a:cs typeface="Trebuchet MS"/>
              </a:rPr>
              <a:t>head</a:t>
            </a:r>
            <a:r>
              <a:rPr sz="1100" spc="-10" dirty="0">
                <a:latin typeface="Trebuchet MS"/>
                <a:cs typeface="Trebuchet MS"/>
              </a:rPr>
              <a:t> </a:t>
            </a:r>
            <a:r>
              <a:rPr sz="1100" spc="-65" dirty="0">
                <a:latin typeface="Trebuchet MS"/>
                <a:cs typeface="Trebuchet MS"/>
              </a:rPr>
              <a:t>teacher</a:t>
            </a:r>
            <a:r>
              <a:rPr sz="1100" spc="-25" dirty="0">
                <a:latin typeface="Trebuchet MS"/>
                <a:cs typeface="Trebuchet MS"/>
              </a:rPr>
              <a:t> </a:t>
            </a:r>
            <a:r>
              <a:rPr sz="1100" spc="-80" dirty="0">
                <a:latin typeface="Trebuchet MS"/>
                <a:cs typeface="Trebuchet MS"/>
              </a:rPr>
              <a:t>and</a:t>
            </a:r>
            <a:r>
              <a:rPr sz="1100" spc="-10" dirty="0">
                <a:latin typeface="Trebuchet MS"/>
                <a:cs typeface="Trebuchet MS"/>
              </a:rPr>
              <a:t> </a:t>
            </a:r>
            <a:r>
              <a:rPr sz="1100" spc="-35" dirty="0">
                <a:latin typeface="Trebuchet MS"/>
                <a:cs typeface="Trebuchet MS"/>
              </a:rPr>
              <a:t>school</a:t>
            </a:r>
            <a:r>
              <a:rPr sz="1100" spc="-10" dirty="0">
                <a:latin typeface="Trebuchet MS"/>
                <a:cs typeface="Trebuchet MS"/>
              </a:rPr>
              <a:t> </a:t>
            </a:r>
            <a:r>
              <a:rPr sz="1100" spc="-30" dirty="0">
                <a:latin typeface="Trebuchet MS"/>
                <a:cs typeface="Trebuchet MS"/>
              </a:rPr>
              <a:t>governors</a:t>
            </a:r>
            <a:r>
              <a:rPr sz="1100" dirty="0">
                <a:latin typeface="Trebuchet MS"/>
                <a:cs typeface="Trebuchet MS"/>
              </a:rPr>
              <a:t> </a:t>
            </a:r>
            <a:r>
              <a:rPr sz="1100" spc="-20" dirty="0">
                <a:latin typeface="Trebuchet MS"/>
                <a:cs typeface="Trebuchet MS"/>
              </a:rPr>
              <a:t>to</a:t>
            </a:r>
            <a:r>
              <a:rPr sz="1100" spc="-30" dirty="0">
                <a:latin typeface="Trebuchet MS"/>
                <a:cs typeface="Trebuchet MS"/>
              </a:rPr>
              <a:t> </a:t>
            </a:r>
            <a:r>
              <a:rPr sz="1100" spc="-55" dirty="0">
                <a:latin typeface="Trebuchet MS"/>
                <a:cs typeface="Trebuchet MS"/>
              </a:rPr>
              <a:t>ensure</a:t>
            </a:r>
            <a:r>
              <a:rPr sz="1100" spc="-20" dirty="0">
                <a:latin typeface="Trebuchet MS"/>
                <a:cs typeface="Trebuchet MS"/>
              </a:rPr>
              <a:t> </a:t>
            </a:r>
            <a:r>
              <a:rPr sz="1100" spc="-80" dirty="0">
                <a:latin typeface="Trebuchet MS"/>
                <a:cs typeface="Trebuchet MS"/>
              </a:rPr>
              <a:t>that</a:t>
            </a:r>
            <a:r>
              <a:rPr sz="1100" spc="-20" dirty="0">
                <a:latin typeface="Trebuchet MS"/>
                <a:cs typeface="Trebuchet MS"/>
              </a:rPr>
              <a:t> </a:t>
            </a:r>
            <a:r>
              <a:rPr sz="1100" spc="-70" dirty="0">
                <a:latin typeface="Trebuchet MS"/>
                <a:cs typeface="Trebuchet MS"/>
              </a:rPr>
              <a:t>the</a:t>
            </a:r>
            <a:r>
              <a:rPr sz="1100" spc="-30" dirty="0">
                <a:latin typeface="Trebuchet MS"/>
                <a:cs typeface="Trebuchet MS"/>
              </a:rPr>
              <a:t> </a:t>
            </a:r>
            <a:r>
              <a:rPr sz="1100" spc="-35" dirty="0">
                <a:latin typeface="Trebuchet MS"/>
                <a:cs typeface="Trebuchet MS"/>
              </a:rPr>
              <a:t>school</a:t>
            </a:r>
            <a:r>
              <a:rPr sz="1100" spc="-10" dirty="0">
                <a:latin typeface="Trebuchet MS"/>
                <a:cs typeface="Trebuchet MS"/>
              </a:rPr>
              <a:t> </a:t>
            </a:r>
            <a:r>
              <a:rPr sz="1100" spc="-70" dirty="0">
                <a:latin typeface="Trebuchet MS"/>
                <a:cs typeface="Trebuchet MS"/>
              </a:rPr>
              <a:t>meets</a:t>
            </a:r>
            <a:r>
              <a:rPr sz="1100" spc="-30" dirty="0">
                <a:latin typeface="Trebuchet MS"/>
                <a:cs typeface="Trebuchet MS"/>
              </a:rPr>
              <a:t> </a:t>
            </a:r>
            <a:r>
              <a:rPr sz="1100" spc="-65" dirty="0">
                <a:latin typeface="Trebuchet MS"/>
                <a:cs typeface="Trebuchet MS"/>
              </a:rPr>
              <a:t>its</a:t>
            </a:r>
            <a:r>
              <a:rPr sz="1100" spc="-35" dirty="0">
                <a:latin typeface="Trebuchet MS"/>
                <a:cs typeface="Trebuchet MS"/>
              </a:rPr>
              <a:t> </a:t>
            </a:r>
            <a:r>
              <a:rPr sz="1100" spc="-60" dirty="0">
                <a:latin typeface="Trebuchet MS"/>
                <a:cs typeface="Trebuchet MS"/>
              </a:rPr>
              <a:t>responsibilities</a:t>
            </a:r>
            <a:r>
              <a:rPr sz="1100" spc="-35" dirty="0">
                <a:latin typeface="Trebuchet MS"/>
                <a:cs typeface="Trebuchet MS"/>
              </a:rPr>
              <a:t> </a:t>
            </a:r>
            <a:r>
              <a:rPr sz="1100" spc="-55" dirty="0">
                <a:latin typeface="Trebuchet MS"/>
                <a:cs typeface="Trebuchet MS"/>
              </a:rPr>
              <a:t>under</a:t>
            </a:r>
            <a:r>
              <a:rPr sz="1100" spc="-25" dirty="0">
                <a:latin typeface="Trebuchet MS"/>
                <a:cs typeface="Trebuchet MS"/>
              </a:rPr>
              <a:t> </a:t>
            </a:r>
            <a:r>
              <a:rPr sz="1100" spc="-70" dirty="0">
                <a:latin typeface="Trebuchet MS"/>
                <a:cs typeface="Trebuchet MS"/>
              </a:rPr>
              <a:t>the</a:t>
            </a:r>
            <a:r>
              <a:rPr sz="1100" spc="-25" dirty="0">
                <a:latin typeface="Trebuchet MS"/>
                <a:cs typeface="Trebuchet MS"/>
              </a:rPr>
              <a:t> </a:t>
            </a:r>
            <a:r>
              <a:rPr sz="1100" spc="-75" dirty="0">
                <a:latin typeface="Trebuchet MS"/>
                <a:cs typeface="Trebuchet MS"/>
              </a:rPr>
              <a:t>Equality</a:t>
            </a:r>
            <a:r>
              <a:rPr sz="1100" spc="-35" dirty="0">
                <a:latin typeface="Trebuchet MS"/>
                <a:cs typeface="Trebuchet MS"/>
              </a:rPr>
              <a:t> </a:t>
            </a:r>
            <a:r>
              <a:rPr sz="1100" dirty="0">
                <a:latin typeface="Trebuchet MS"/>
                <a:cs typeface="Trebuchet MS"/>
              </a:rPr>
              <a:t>Act</a:t>
            </a:r>
            <a:r>
              <a:rPr sz="1100" spc="-15" dirty="0">
                <a:latin typeface="Trebuchet MS"/>
                <a:cs typeface="Trebuchet MS"/>
              </a:rPr>
              <a:t> </a:t>
            </a:r>
            <a:r>
              <a:rPr sz="1100" spc="-40" dirty="0">
                <a:latin typeface="Trebuchet MS"/>
                <a:cs typeface="Trebuchet MS"/>
              </a:rPr>
              <a:t>(2010)</a:t>
            </a:r>
            <a:r>
              <a:rPr sz="1100" spc="-35" dirty="0">
                <a:latin typeface="Trebuchet MS"/>
                <a:cs typeface="Trebuchet MS"/>
              </a:rPr>
              <a:t> </a:t>
            </a:r>
            <a:r>
              <a:rPr sz="1100" spc="-55" dirty="0">
                <a:latin typeface="Trebuchet MS"/>
                <a:cs typeface="Trebuchet MS"/>
              </a:rPr>
              <a:t>with</a:t>
            </a:r>
            <a:r>
              <a:rPr sz="1100" spc="-45" dirty="0">
                <a:latin typeface="Trebuchet MS"/>
                <a:cs typeface="Trebuchet MS"/>
              </a:rPr>
              <a:t> </a:t>
            </a:r>
            <a:r>
              <a:rPr sz="1100" spc="-60" dirty="0">
                <a:latin typeface="Trebuchet MS"/>
                <a:cs typeface="Trebuchet MS"/>
              </a:rPr>
              <a:t>regard</a:t>
            </a:r>
            <a:r>
              <a:rPr sz="1100" spc="5" dirty="0">
                <a:latin typeface="Trebuchet MS"/>
                <a:cs typeface="Trebuchet MS"/>
              </a:rPr>
              <a:t> </a:t>
            </a:r>
            <a:r>
              <a:rPr sz="1100" spc="-20" dirty="0">
                <a:latin typeface="Trebuchet MS"/>
                <a:cs typeface="Trebuchet MS"/>
              </a:rPr>
              <a:t>to</a:t>
            </a:r>
            <a:r>
              <a:rPr sz="1100" spc="-25" dirty="0">
                <a:latin typeface="Trebuchet MS"/>
                <a:cs typeface="Trebuchet MS"/>
              </a:rPr>
              <a:t> </a:t>
            </a:r>
            <a:r>
              <a:rPr sz="1100" spc="-10" dirty="0">
                <a:latin typeface="Trebuchet MS"/>
                <a:cs typeface="Trebuchet MS"/>
              </a:rPr>
              <a:t>reasonable</a:t>
            </a:r>
            <a:r>
              <a:rPr lang="en-GB" sz="1100" dirty="0">
                <a:latin typeface="Trebuchet MS"/>
                <a:cs typeface="Trebuchet MS"/>
              </a:rPr>
              <a:t> </a:t>
            </a:r>
            <a:r>
              <a:rPr sz="1100" spc="-75" dirty="0">
                <a:latin typeface="Trebuchet MS"/>
                <a:cs typeface="Trebuchet MS"/>
              </a:rPr>
              <a:t>adjustments</a:t>
            </a:r>
            <a:r>
              <a:rPr sz="1100" spc="-15" dirty="0">
                <a:latin typeface="Trebuchet MS"/>
                <a:cs typeface="Trebuchet MS"/>
              </a:rPr>
              <a:t> </a:t>
            </a:r>
            <a:r>
              <a:rPr sz="1100" spc="-75" dirty="0">
                <a:latin typeface="Trebuchet MS"/>
                <a:cs typeface="Trebuchet MS"/>
              </a:rPr>
              <a:t>and</a:t>
            </a:r>
            <a:r>
              <a:rPr sz="1100" dirty="0">
                <a:latin typeface="Trebuchet MS"/>
                <a:cs typeface="Trebuchet MS"/>
              </a:rPr>
              <a:t> </a:t>
            </a:r>
            <a:r>
              <a:rPr sz="1100" spc="-70" dirty="0">
                <a:latin typeface="Trebuchet MS"/>
                <a:cs typeface="Trebuchet MS"/>
              </a:rPr>
              <a:t>access</a:t>
            </a:r>
            <a:r>
              <a:rPr sz="1100" spc="25" dirty="0">
                <a:latin typeface="Trebuchet MS"/>
                <a:cs typeface="Trebuchet MS"/>
              </a:rPr>
              <a:t> </a:t>
            </a:r>
            <a:r>
              <a:rPr sz="1100" spc="-10" dirty="0">
                <a:latin typeface="Trebuchet MS"/>
                <a:cs typeface="Trebuchet MS"/>
              </a:rPr>
              <a:t>arrangements.</a:t>
            </a:r>
            <a:endParaRPr lang="en-GB" sz="1100" spc="-1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lang="en-GB" sz="1100" spc="-10" dirty="0">
                <a:latin typeface="Trebuchet MS"/>
                <a:cs typeface="Trebuchet MS"/>
              </a:rPr>
              <a:t>To Contact Mrs Brocklehurst please email </a:t>
            </a:r>
            <a:r>
              <a:rPr lang="en-GB" sz="1100" spc="-10" dirty="0">
                <a:latin typeface="Trebuchet MS"/>
                <a:cs typeface="Trebuchet MS"/>
                <a:hlinkClick r:id="rId2"/>
              </a:rPr>
              <a:t>enquires@hazlemere-ce.bucks.sch.uk</a:t>
            </a:r>
            <a:r>
              <a:rPr lang="en-GB" sz="1100" spc="-10" dirty="0">
                <a:latin typeface="Trebuchet MS"/>
                <a:cs typeface="Trebuchet MS"/>
              </a:rPr>
              <a:t> </a:t>
            </a:r>
            <a:endParaRPr sz="1100" dirty="0">
              <a:latin typeface="Trebuchet MS"/>
              <a:cs typeface="Trebuchet MS"/>
            </a:endParaRPr>
          </a:p>
        </p:txBody>
      </p:sp>
      <p:pic>
        <p:nvPicPr>
          <p:cNvPr id="4" name="object 4">
            <a:hlinkClick r:id="rId3" action="ppaction://hlinksldjump"/>
          </p:cNvPr>
          <p:cNvPicPr/>
          <p:nvPr/>
        </p:nvPicPr>
        <p:blipFill>
          <a:blip r:embed="rId4" cstate="print"/>
          <a:stretch>
            <a:fillRect/>
          </a:stretch>
        </p:blipFill>
        <p:spPr>
          <a:xfrm>
            <a:off x="251459" y="5687567"/>
            <a:ext cx="914400" cy="9144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400938"/>
            <a:ext cx="9131045" cy="880446"/>
          </a:xfrm>
          <a:prstGeom prst="rect">
            <a:avLst/>
          </a:prstGeom>
        </p:spPr>
        <p:txBody>
          <a:bodyPr vert="horz" wrap="square" lIns="0" tIns="384251" rIns="0" bIns="0" rtlCol="0">
            <a:spAutoFit/>
          </a:bodyPr>
          <a:lstStyle/>
          <a:p>
            <a:pPr marL="12700">
              <a:lnSpc>
                <a:spcPct val="100000"/>
              </a:lnSpc>
              <a:spcBef>
                <a:spcPts val="105"/>
              </a:spcBef>
            </a:pPr>
            <a:r>
              <a:rPr lang="en-GB" spc="65" dirty="0"/>
              <a:t>MR DANIELS </a:t>
            </a:r>
            <a:r>
              <a:rPr spc="-10" dirty="0"/>
              <a:t>IS</a:t>
            </a:r>
            <a:r>
              <a:rPr spc="-100" dirty="0"/>
              <a:t> </a:t>
            </a:r>
            <a:r>
              <a:rPr spc="240" dirty="0"/>
              <a:t>OUR</a:t>
            </a:r>
            <a:r>
              <a:rPr spc="-130" dirty="0"/>
              <a:t> </a:t>
            </a:r>
            <a:r>
              <a:rPr spc="190" dirty="0"/>
              <a:t>HEAD</a:t>
            </a:r>
            <a:r>
              <a:rPr spc="-484" dirty="0"/>
              <a:t> </a:t>
            </a:r>
            <a:r>
              <a:rPr spc="-10" dirty="0"/>
              <a:t>TEACHER.</a:t>
            </a:r>
          </a:p>
        </p:txBody>
      </p:sp>
      <p:sp>
        <p:nvSpPr>
          <p:cNvPr id="3" name="object 3"/>
          <p:cNvSpPr txBox="1"/>
          <p:nvPr/>
        </p:nvSpPr>
        <p:spPr>
          <a:xfrm>
            <a:off x="1530477" y="1911248"/>
            <a:ext cx="9342120" cy="3269615"/>
          </a:xfrm>
          <a:prstGeom prst="rect">
            <a:avLst/>
          </a:prstGeom>
        </p:spPr>
        <p:txBody>
          <a:bodyPr vert="horz" wrap="square" lIns="0" tIns="140970" rIns="0" bIns="0" rtlCol="0">
            <a:spAutoFit/>
          </a:bodyPr>
          <a:lstStyle/>
          <a:p>
            <a:pPr marL="12700">
              <a:lnSpc>
                <a:spcPct val="100000"/>
              </a:lnSpc>
              <a:spcBef>
                <a:spcPts val="1110"/>
              </a:spcBef>
            </a:pPr>
            <a:r>
              <a:rPr lang="en-GB" sz="1900" spc="-90" dirty="0">
                <a:latin typeface="Trebuchet MS"/>
                <a:cs typeface="Trebuchet MS"/>
              </a:rPr>
              <a:t>H</a:t>
            </a:r>
            <a:r>
              <a:rPr sz="1900" spc="-90" dirty="0">
                <a:latin typeface="Trebuchet MS"/>
                <a:cs typeface="Trebuchet MS"/>
              </a:rPr>
              <a:t>e</a:t>
            </a:r>
            <a:r>
              <a:rPr sz="1900" spc="-25" dirty="0">
                <a:latin typeface="Trebuchet MS"/>
                <a:cs typeface="Trebuchet MS"/>
              </a:rPr>
              <a:t> </a:t>
            </a:r>
            <a:r>
              <a:rPr sz="1900" spc="-95" dirty="0">
                <a:latin typeface="Trebuchet MS"/>
                <a:cs typeface="Trebuchet MS"/>
              </a:rPr>
              <a:t>is</a:t>
            </a:r>
            <a:r>
              <a:rPr sz="1900" spc="-55" dirty="0">
                <a:latin typeface="Trebuchet MS"/>
                <a:cs typeface="Trebuchet MS"/>
              </a:rPr>
              <a:t> </a:t>
            </a:r>
            <a:r>
              <a:rPr sz="1900" spc="-95" dirty="0">
                <a:latin typeface="Trebuchet MS"/>
                <a:cs typeface="Trebuchet MS"/>
              </a:rPr>
              <a:t>responsible</a:t>
            </a:r>
            <a:r>
              <a:rPr sz="1900" spc="-60" dirty="0">
                <a:latin typeface="Trebuchet MS"/>
                <a:cs typeface="Trebuchet MS"/>
              </a:rPr>
              <a:t> </a:t>
            </a:r>
            <a:r>
              <a:rPr sz="1900" spc="-20" dirty="0">
                <a:latin typeface="Trebuchet MS"/>
                <a:cs typeface="Trebuchet MS"/>
              </a:rPr>
              <a:t>for:</a:t>
            </a:r>
            <a:endParaRPr sz="1900" dirty="0">
              <a:latin typeface="Trebuchet MS"/>
              <a:cs typeface="Trebuchet MS"/>
            </a:endParaRPr>
          </a:p>
          <a:p>
            <a:pPr marL="12700" marR="208279">
              <a:lnSpc>
                <a:spcPct val="100000"/>
              </a:lnSpc>
              <a:spcBef>
                <a:spcPts val="1010"/>
              </a:spcBef>
            </a:pPr>
            <a:r>
              <a:rPr sz="1900" spc="-45" dirty="0">
                <a:latin typeface="Trebuchet MS"/>
                <a:cs typeface="Trebuchet MS"/>
              </a:rPr>
              <a:t>The</a:t>
            </a:r>
            <a:r>
              <a:rPr sz="1900" spc="-25" dirty="0">
                <a:latin typeface="Trebuchet MS"/>
                <a:cs typeface="Trebuchet MS"/>
              </a:rPr>
              <a:t> </a:t>
            </a:r>
            <a:r>
              <a:rPr sz="1900" spc="-165" dirty="0">
                <a:latin typeface="Trebuchet MS"/>
                <a:cs typeface="Trebuchet MS"/>
              </a:rPr>
              <a:t>day</a:t>
            </a:r>
            <a:r>
              <a:rPr sz="1900" spc="-35" dirty="0">
                <a:latin typeface="Trebuchet MS"/>
                <a:cs typeface="Trebuchet MS"/>
              </a:rPr>
              <a:t> </a:t>
            </a:r>
            <a:r>
              <a:rPr sz="1900" spc="-10" dirty="0">
                <a:latin typeface="Trebuchet MS"/>
                <a:cs typeface="Trebuchet MS"/>
              </a:rPr>
              <a:t>to</a:t>
            </a:r>
            <a:r>
              <a:rPr sz="1900" spc="-25" dirty="0">
                <a:latin typeface="Trebuchet MS"/>
                <a:cs typeface="Trebuchet MS"/>
              </a:rPr>
              <a:t> </a:t>
            </a:r>
            <a:r>
              <a:rPr sz="1900" spc="-175" dirty="0">
                <a:latin typeface="Trebuchet MS"/>
                <a:cs typeface="Trebuchet MS"/>
              </a:rPr>
              <a:t>day</a:t>
            </a:r>
            <a:r>
              <a:rPr sz="1900" spc="-35" dirty="0">
                <a:latin typeface="Trebuchet MS"/>
                <a:cs typeface="Trebuchet MS"/>
              </a:rPr>
              <a:t> </a:t>
            </a:r>
            <a:r>
              <a:rPr sz="1900" spc="-145" dirty="0">
                <a:latin typeface="Trebuchet MS"/>
                <a:cs typeface="Trebuchet MS"/>
              </a:rPr>
              <a:t>management</a:t>
            </a:r>
            <a:r>
              <a:rPr sz="1900" spc="10" dirty="0">
                <a:latin typeface="Trebuchet MS"/>
                <a:cs typeface="Trebuchet MS"/>
              </a:rPr>
              <a:t> </a:t>
            </a:r>
            <a:r>
              <a:rPr sz="1900" spc="-110" dirty="0">
                <a:latin typeface="Trebuchet MS"/>
                <a:cs typeface="Trebuchet MS"/>
              </a:rPr>
              <a:t>of</a:t>
            </a:r>
            <a:r>
              <a:rPr sz="1900" spc="-35" dirty="0">
                <a:latin typeface="Trebuchet MS"/>
                <a:cs typeface="Trebuchet MS"/>
              </a:rPr>
              <a:t> </a:t>
            </a:r>
            <a:r>
              <a:rPr sz="1900" spc="-175" dirty="0">
                <a:latin typeface="Trebuchet MS"/>
                <a:cs typeface="Trebuchet MS"/>
              </a:rPr>
              <a:t>all</a:t>
            </a:r>
            <a:r>
              <a:rPr sz="1900" spc="-35" dirty="0">
                <a:latin typeface="Trebuchet MS"/>
                <a:cs typeface="Trebuchet MS"/>
              </a:rPr>
              <a:t> </a:t>
            </a:r>
            <a:r>
              <a:rPr sz="1900" spc="-114" dirty="0">
                <a:latin typeface="Trebuchet MS"/>
                <a:cs typeface="Trebuchet MS"/>
              </a:rPr>
              <a:t>aspects</a:t>
            </a:r>
            <a:r>
              <a:rPr sz="1900" spc="-30" dirty="0">
                <a:latin typeface="Trebuchet MS"/>
                <a:cs typeface="Trebuchet MS"/>
              </a:rPr>
              <a:t> </a:t>
            </a:r>
            <a:r>
              <a:rPr sz="1900" spc="-110" dirty="0">
                <a:latin typeface="Trebuchet MS"/>
                <a:cs typeface="Trebuchet MS"/>
              </a:rPr>
              <a:t>of</a:t>
            </a:r>
            <a:r>
              <a:rPr sz="1900" spc="-25"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5" dirty="0">
                <a:latin typeface="Trebuchet MS"/>
                <a:cs typeface="Trebuchet MS"/>
              </a:rPr>
              <a:t>school,</a:t>
            </a:r>
            <a:r>
              <a:rPr sz="1900" spc="-225" dirty="0">
                <a:latin typeface="Trebuchet MS"/>
                <a:cs typeface="Trebuchet MS"/>
              </a:rPr>
              <a:t> </a:t>
            </a:r>
            <a:r>
              <a:rPr sz="1900" spc="-105" dirty="0">
                <a:latin typeface="Trebuchet MS"/>
                <a:cs typeface="Trebuchet MS"/>
              </a:rPr>
              <a:t>this</a:t>
            </a:r>
            <a:r>
              <a:rPr sz="1900" spc="-40" dirty="0">
                <a:latin typeface="Trebuchet MS"/>
                <a:cs typeface="Trebuchet MS"/>
              </a:rPr>
              <a:t> </a:t>
            </a:r>
            <a:r>
              <a:rPr sz="1900" spc="-120" dirty="0">
                <a:latin typeface="Trebuchet MS"/>
                <a:cs typeface="Trebuchet MS"/>
              </a:rPr>
              <a:t>includes</a:t>
            </a:r>
            <a:r>
              <a:rPr sz="1900" spc="-50"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65" dirty="0">
                <a:latin typeface="Trebuchet MS"/>
                <a:cs typeface="Trebuchet MS"/>
              </a:rPr>
              <a:t>support</a:t>
            </a:r>
            <a:r>
              <a:rPr sz="1900" spc="-35" dirty="0">
                <a:latin typeface="Trebuchet MS"/>
                <a:cs typeface="Trebuchet MS"/>
              </a:rPr>
              <a:t> </a:t>
            </a:r>
            <a:r>
              <a:rPr sz="1900" spc="-75" dirty="0">
                <a:latin typeface="Trebuchet MS"/>
                <a:cs typeface="Trebuchet MS"/>
              </a:rPr>
              <a:t>for</a:t>
            </a:r>
            <a:r>
              <a:rPr sz="1900" spc="-30" dirty="0">
                <a:latin typeface="Trebuchet MS"/>
                <a:cs typeface="Trebuchet MS"/>
              </a:rPr>
              <a:t> </a:t>
            </a:r>
            <a:r>
              <a:rPr sz="1900" spc="-60" dirty="0">
                <a:latin typeface="Trebuchet MS"/>
                <a:cs typeface="Trebuchet MS"/>
              </a:rPr>
              <a:t>children </a:t>
            </a:r>
            <a:r>
              <a:rPr sz="1900" spc="-100" dirty="0">
                <a:latin typeface="Trebuchet MS"/>
                <a:cs typeface="Trebuchet MS"/>
              </a:rPr>
              <a:t>with</a:t>
            </a:r>
            <a:r>
              <a:rPr sz="1900" spc="-45" dirty="0">
                <a:latin typeface="Trebuchet MS"/>
                <a:cs typeface="Trebuchet MS"/>
              </a:rPr>
              <a:t> </a:t>
            </a:r>
            <a:r>
              <a:rPr sz="1900" spc="-10" dirty="0">
                <a:latin typeface="Trebuchet MS"/>
                <a:cs typeface="Trebuchet MS"/>
              </a:rPr>
              <a:t>SEND.</a:t>
            </a:r>
            <a:endParaRPr sz="1900" dirty="0">
              <a:latin typeface="Trebuchet MS"/>
              <a:cs typeface="Trebuchet MS"/>
            </a:endParaRPr>
          </a:p>
          <a:p>
            <a:pPr marL="12700" marR="33655">
              <a:lnSpc>
                <a:spcPct val="100000"/>
              </a:lnSpc>
              <a:spcBef>
                <a:spcPts val="994"/>
              </a:spcBef>
            </a:pPr>
            <a:r>
              <a:rPr lang="en-GB" sz="1900" spc="-90" dirty="0">
                <a:latin typeface="Trebuchet MS"/>
                <a:cs typeface="Trebuchet MS"/>
              </a:rPr>
              <a:t>H</a:t>
            </a:r>
            <a:r>
              <a:rPr sz="1900" spc="-90" dirty="0">
                <a:latin typeface="Trebuchet MS"/>
                <a:cs typeface="Trebuchet MS"/>
              </a:rPr>
              <a:t>e</a:t>
            </a:r>
            <a:r>
              <a:rPr sz="1900" spc="-65" dirty="0">
                <a:latin typeface="Trebuchet MS"/>
                <a:cs typeface="Trebuchet MS"/>
              </a:rPr>
              <a:t> </a:t>
            </a:r>
            <a:r>
              <a:rPr lang="en-GB" sz="1900" spc="-140" dirty="0">
                <a:latin typeface="Trebuchet MS"/>
                <a:cs typeface="Trebuchet MS"/>
              </a:rPr>
              <a:t>delegates</a:t>
            </a:r>
            <a:r>
              <a:rPr sz="1900" spc="-25" dirty="0">
                <a:latin typeface="Trebuchet MS"/>
                <a:cs typeface="Trebuchet MS"/>
              </a:rPr>
              <a:t> </a:t>
            </a:r>
            <a:r>
              <a:rPr sz="1900" spc="-100" dirty="0">
                <a:latin typeface="Trebuchet MS"/>
                <a:cs typeface="Trebuchet MS"/>
              </a:rPr>
              <a:t>responsibility</a:t>
            </a:r>
            <a:r>
              <a:rPr sz="1900" spc="-75" dirty="0">
                <a:latin typeface="Trebuchet MS"/>
                <a:cs typeface="Trebuchet MS"/>
              </a:rPr>
              <a:t> </a:t>
            </a:r>
            <a:r>
              <a:rPr sz="1900" dirty="0">
                <a:latin typeface="Trebuchet MS"/>
                <a:cs typeface="Trebuchet MS"/>
              </a:rPr>
              <a:t>to</a:t>
            </a:r>
            <a:r>
              <a:rPr sz="1900" spc="-2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50" dirty="0">
                <a:latin typeface="Trebuchet MS"/>
                <a:cs typeface="Trebuchet MS"/>
              </a:rPr>
              <a:t>Class </a:t>
            </a:r>
            <a:r>
              <a:rPr sz="1900" spc="-110" dirty="0">
                <a:latin typeface="Trebuchet MS"/>
                <a:cs typeface="Trebuchet MS"/>
              </a:rPr>
              <a:t>teachers</a:t>
            </a:r>
            <a:r>
              <a:rPr sz="1900" spc="-40" dirty="0">
                <a:latin typeface="Trebuchet MS"/>
                <a:cs typeface="Trebuchet MS"/>
              </a:rPr>
              <a:t> </a:t>
            </a:r>
            <a:r>
              <a:rPr sz="1900" spc="-120" dirty="0">
                <a:latin typeface="Trebuchet MS"/>
                <a:cs typeface="Trebuchet MS"/>
              </a:rPr>
              <a:t>but</a:t>
            </a:r>
            <a:r>
              <a:rPr sz="1900" spc="-20" dirty="0">
                <a:latin typeface="Trebuchet MS"/>
                <a:cs typeface="Trebuchet MS"/>
              </a:rPr>
              <a:t> </a:t>
            </a:r>
            <a:r>
              <a:rPr sz="1900" spc="-95" dirty="0">
                <a:latin typeface="Trebuchet MS"/>
                <a:cs typeface="Trebuchet MS"/>
              </a:rPr>
              <a:t>is</a:t>
            </a:r>
            <a:r>
              <a:rPr sz="1900" spc="-55" dirty="0">
                <a:latin typeface="Trebuchet MS"/>
                <a:cs typeface="Trebuchet MS"/>
              </a:rPr>
              <a:t> </a:t>
            </a:r>
            <a:r>
              <a:rPr sz="1900" spc="-125" dirty="0">
                <a:latin typeface="Trebuchet MS"/>
                <a:cs typeface="Trebuchet MS"/>
              </a:rPr>
              <a:t>still</a:t>
            </a:r>
            <a:r>
              <a:rPr sz="1900" spc="-55" dirty="0">
                <a:latin typeface="Trebuchet MS"/>
                <a:cs typeface="Trebuchet MS"/>
              </a:rPr>
              <a:t> </a:t>
            </a:r>
            <a:r>
              <a:rPr sz="1900" spc="-95" dirty="0">
                <a:latin typeface="Trebuchet MS"/>
                <a:cs typeface="Trebuchet MS"/>
              </a:rPr>
              <a:t>responsible</a:t>
            </a:r>
            <a:r>
              <a:rPr sz="1900" spc="-75" dirty="0">
                <a:latin typeface="Trebuchet MS"/>
                <a:cs typeface="Trebuchet MS"/>
              </a:rPr>
              <a:t> </a:t>
            </a:r>
            <a:r>
              <a:rPr sz="1900" spc="-70" dirty="0">
                <a:latin typeface="Trebuchet MS"/>
                <a:cs typeface="Trebuchet MS"/>
              </a:rPr>
              <a:t>for</a:t>
            </a:r>
            <a:r>
              <a:rPr sz="1900" spc="-40" dirty="0">
                <a:latin typeface="Trebuchet MS"/>
                <a:cs typeface="Trebuchet MS"/>
              </a:rPr>
              <a:t> </a:t>
            </a:r>
            <a:r>
              <a:rPr sz="1900" spc="-100" dirty="0" err="1">
                <a:latin typeface="Trebuchet MS"/>
                <a:cs typeface="Trebuchet MS"/>
              </a:rPr>
              <a:t>en</a:t>
            </a:r>
            <a:r>
              <a:rPr lang="en-GB" sz="1900" spc="-100" dirty="0">
                <a:latin typeface="Trebuchet MS"/>
                <a:cs typeface="Trebuchet MS"/>
              </a:rPr>
              <a:t>s</a:t>
            </a:r>
            <a:r>
              <a:rPr sz="1900" spc="-100" dirty="0" err="1">
                <a:latin typeface="Trebuchet MS"/>
                <a:cs typeface="Trebuchet MS"/>
              </a:rPr>
              <a:t>uring</a:t>
            </a:r>
            <a:r>
              <a:rPr sz="1900" spc="-50" dirty="0">
                <a:latin typeface="Trebuchet MS"/>
                <a:cs typeface="Trebuchet MS"/>
              </a:rPr>
              <a:t> </a:t>
            </a:r>
            <a:r>
              <a:rPr sz="1900" spc="-40" dirty="0">
                <a:latin typeface="Trebuchet MS"/>
                <a:cs typeface="Trebuchet MS"/>
              </a:rPr>
              <a:t>your</a:t>
            </a:r>
            <a:r>
              <a:rPr sz="1900" spc="-30" dirty="0">
                <a:latin typeface="Trebuchet MS"/>
                <a:cs typeface="Trebuchet MS"/>
              </a:rPr>
              <a:t> </a:t>
            </a:r>
            <a:r>
              <a:rPr sz="1900" spc="-25" dirty="0">
                <a:latin typeface="Trebuchet MS"/>
                <a:cs typeface="Trebuchet MS"/>
              </a:rPr>
              <a:t>child's </a:t>
            </a:r>
            <a:r>
              <a:rPr sz="1900" spc="-110" dirty="0">
                <a:latin typeface="Trebuchet MS"/>
                <a:cs typeface="Trebuchet MS"/>
              </a:rPr>
              <a:t>needs</a:t>
            </a:r>
            <a:r>
              <a:rPr sz="1900" spc="-30" dirty="0">
                <a:latin typeface="Trebuchet MS"/>
                <a:cs typeface="Trebuchet MS"/>
              </a:rPr>
              <a:t> </a:t>
            </a:r>
            <a:r>
              <a:rPr sz="1900" spc="-130" dirty="0">
                <a:latin typeface="Trebuchet MS"/>
                <a:cs typeface="Trebuchet MS"/>
              </a:rPr>
              <a:t>are</a:t>
            </a:r>
            <a:r>
              <a:rPr sz="1900" spc="-25" dirty="0">
                <a:latin typeface="Trebuchet MS"/>
                <a:cs typeface="Trebuchet MS"/>
              </a:rPr>
              <a:t> </a:t>
            </a:r>
            <a:r>
              <a:rPr sz="1900" spc="-20" dirty="0">
                <a:latin typeface="Trebuchet MS"/>
                <a:cs typeface="Trebuchet MS"/>
              </a:rPr>
              <a:t>met.</a:t>
            </a:r>
            <a:endParaRPr sz="1900" dirty="0">
              <a:latin typeface="Trebuchet MS"/>
              <a:cs typeface="Trebuchet MS"/>
            </a:endParaRPr>
          </a:p>
          <a:p>
            <a:pPr marL="12700" marR="215265">
              <a:lnSpc>
                <a:spcPct val="100000"/>
              </a:lnSpc>
              <a:spcBef>
                <a:spcPts val="1000"/>
              </a:spcBef>
            </a:pPr>
            <a:r>
              <a:rPr lang="en-GB" sz="1900" spc="-90" dirty="0">
                <a:latin typeface="Trebuchet MS"/>
                <a:cs typeface="Trebuchet MS"/>
              </a:rPr>
              <a:t>H</a:t>
            </a:r>
            <a:r>
              <a:rPr sz="1900" spc="-90" dirty="0">
                <a:latin typeface="Trebuchet MS"/>
                <a:cs typeface="Trebuchet MS"/>
              </a:rPr>
              <a:t>e</a:t>
            </a:r>
            <a:r>
              <a:rPr sz="1900" spc="-25" dirty="0">
                <a:latin typeface="Trebuchet MS"/>
                <a:cs typeface="Trebuchet MS"/>
              </a:rPr>
              <a:t> </a:t>
            </a:r>
            <a:r>
              <a:rPr sz="1900" spc="-110" dirty="0">
                <a:latin typeface="Trebuchet MS"/>
                <a:cs typeface="Trebuchet MS"/>
              </a:rPr>
              <a:t>must</a:t>
            </a:r>
            <a:r>
              <a:rPr sz="1900" spc="-30" dirty="0">
                <a:latin typeface="Trebuchet MS"/>
                <a:cs typeface="Trebuchet MS"/>
              </a:rPr>
              <a:t> </a:t>
            </a:r>
            <a:r>
              <a:rPr sz="1900" spc="-155" dirty="0">
                <a:latin typeface="Trebuchet MS"/>
                <a:cs typeface="Trebuchet MS"/>
              </a:rPr>
              <a:t>make</a:t>
            </a:r>
            <a:r>
              <a:rPr sz="1900" spc="-35" dirty="0">
                <a:latin typeface="Trebuchet MS"/>
                <a:cs typeface="Trebuchet MS"/>
              </a:rPr>
              <a:t> </a:t>
            </a:r>
            <a:r>
              <a:rPr sz="1900" spc="-75" dirty="0">
                <a:latin typeface="Trebuchet MS"/>
                <a:cs typeface="Trebuchet MS"/>
              </a:rPr>
              <a:t>sure</a:t>
            </a:r>
            <a:r>
              <a:rPr sz="1900" spc="-45" dirty="0">
                <a:latin typeface="Trebuchet MS"/>
                <a:cs typeface="Trebuchet MS"/>
              </a:rPr>
              <a:t> </a:t>
            </a:r>
            <a:r>
              <a:rPr sz="1900" spc="-140" dirty="0">
                <a:latin typeface="Trebuchet MS"/>
                <a:cs typeface="Trebuchet MS"/>
              </a:rPr>
              <a:t>that</a:t>
            </a:r>
            <a:r>
              <a:rPr sz="1900" spc="-25"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5" dirty="0">
                <a:latin typeface="Trebuchet MS"/>
                <a:cs typeface="Trebuchet MS"/>
              </a:rPr>
              <a:t>governing</a:t>
            </a:r>
            <a:r>
              <a:rPr sz="1900" spc="-5" dirty="0">
                <a:latin typeface="Trebuchet MS"/>
                <a:cs typeface="Trebuchet MS"/>
              </a:rPr>
              <a:t> </a:t>
            </a:r>
            <a:r>
              <a:rPr sz="1900" spc="-80" dirty="0">
                <a:latin typeface="Trebuchet MS"/>
                <a:cs typeface="Trebuchet MS"/>
              </a:rPr>
              <a:t>body</a:t>
            </a:r>
            <a:r>
              <a:rPr sz="1900" spc="-35" dirty="0">
                <a:latin typeface="Trebuchet MS"/>
                <a:cs typeface="Trebuchet MS"/>
              </a:rPr>
              <a:t> </a:t>
            </a:r>
            <a:r>
              <a:rPr sz="1900" spc="-90" dirty="0">
                <a:latin typeface="Trebuchet MS"/>
                <a:cs typeface="Trebuchet MS"/>
              </a:rPr>
              <a:t>is</a:t>
            </a:r>
            <a:r>
              <a:rPr sz="1900" spc="-60" dirty="0">
                <a:latin typeface="Trebuchet MS"/>
                <a:cs typeface="Trebuchet MS"/>
              </a:rPr>
              <a:t> </a:t>
            </a:r>
            <a:r>
              <a:rPr sz="1900" spc="-125" dirty="0">
                <a:latin typeface="Trebuchet MS"/>
                <a:cs typeface="Trebuchet MS"/>
              </a:rPr>
              <a:t>kept</a:t>
            </a:r>
            <a:r>
              <a:rPr sz="1900" spc="-20" dirty="0">
                <a:latin typeface="Trebuchet MS"/>
                <a:cs typeface="Trebuchet MS"/>
              </a:rPr>
              <a:t> </a:t>
            </a:r>
            <a:r>
              <a:rPr sz="1900" spc="-110" dirty="0">
                <a:latin typeface="Trebuchet MS"/>
                <a:cs typeface="Trebuchet MS"/>
              </a:rPr>
              <a:t>up</a:t>
            </a:r>
            <a:r>
              <a:rPr sz="1900" spc="-35" dirty="0">
                <a:latin typeface="Trebuchet MS"/>
                <a:cs typeface="Trebuchet MS"/>
              </a:rPr>
              <a:t> </a:t>
            </a:r>
            <a:r>
              <a:rPr sz="1900" spc="-10" dirty="0">
                <a:latin typeface="Trebuchet MS"/>
                <a:cs typeface="Trebuchet MS"/>
              </a:rPr>
              <a:t>to</a:t>
            </a:r>
            <a:r>
              <a:rPr sz="1900" spc="-35" dirty="0">
                <a:latin typeface="Trebuchet MS"/>
                <a:cs typeface="Trebuchet MS"/>
              </a:rPr>
              <a:t> </a:t>
            </a:r>
            <a:r>
              <a:rPr sz="1900" spc="-145" dirty="0">
                <a:latin typeface="Trebuchet MS"/>
                <a:cs typeface="Trebuchet MS"/>
              </a:rPr>
              <a:t>date</a:t>
            </a:r>
            <a:r>
              <a:rPr sz="1900" spc="-40" dirty="0">
                <a:latin typeface="Trebuchet MS"/>
                <a:cs typeface="Trebuchet MS"/>
              </a:rPr>
              <a:t> </a:t>
            </a:r>
            <a:r>
              <a:rPr sz="1900" spc="-105" dirty="0">
                <a:latin typeface="Trebuchet MS"/>
                <a:cs typeface="Trebuchet MS"/>
              </a:rPr>
              <a:t>about</a:t>
            </a:r>
            <a:r>
              <a:rPr sz="1900" spc="-10" dirty="0">
                <a:latin typeface="Trebuchet MS"/>
                <a:cs typeface="Trebuchet MS"/>
              </a:rPr>
              <a:t> </a:t>
            </a:r>
            <a:r>
              <a:rPr sz="1900" spc="-155" dirty="0">
                <a:latin typeface="Trebuchet MS"/>
                <a:cs typeface="Trebuchet MS"/>
              </a:rPr>
              <a:t>any</a:t>
            </a:r>
            <a:r>
              <a:rPr sz="1900" spc="-30" dirty="0">
                <a:latin typeface="Trebuchet MS"/>
                <a:cs typeface="Trebuchet MS"/>
              </a:rPr>
              <a:t> </a:t>
            </a:r>
            <a:r>
              <a:rPr sz="1900" spc="-90" dirty="0">
                <a:latin typeface="Trebuchet MS"/>
                <a:cs typeface="Trebuchet MS"/>
              </a:rPr>
              <a:t>issues</a:t>
            </a:r>
            <a:r>
              <a:rPr sz="1900" spc="-65" dirty="0">
                <a:latin typeface="Trebuchet MS"/>
                <a:cs typeface="Trebuchet MS"/>
              </a:rPr>
              <a:t> </a:t>
            </a:r>
            <a:r>
              <a:rPr sz="1900" spc="-114" dirty="0">
                <a:latin typeface="Trebuchet MS"/>
                <a:cs typeface="Trebuchet MS"/>
              </a:rPr>
              <a:t>in</a:t>
            </a:r>
            <a:r>
              <a:rPr sz="1900" spc="-3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10" dirty="0">
                <a:latin typeface="Trebuchet MS"/>
                <a:cs typeface="Trebuchet MS"/>
              </a:rPr>
              <a:t>school </a:t>
            </a:r>
            <a:r>
              <a:rPr sz="1900" spc="-125" dirty="0">
                <a:latin typeface="Trebuchet MS"/>
                <a:cs typeface="Trebuchet MS"/>
              </a:rPr>
              <a:t>relating</a:t>
            </a:r>
            <a:r>
              <a:rPr sz="1900" spc="-45" dirty="0">
                <a:latin typeface="Trebuchet MS"/>
                <a:cs typeface="Trebuchet MS"/>
              </a:rPr>
              <a:t> </a:t>
            </a:r>
            <a:r>
              <a:rPr sz="1900" spc="-10" dirty="0">
                <a:latin typeface="Trebuchet MS"/>
                <a:cs typeface="Trebuchet MS"/>
              </a:rPr>
              <a:t>to</a:t>
            </a:r>
            <a:r>
              <a:rPr sz="1900" spc="-135" dirty="0">
                <a:latin typeface="Trebuchet MS"/>
                <a:cs typeface="Trebuchet MS"/>
              </a:rPr>
              <a:t> </a:t>
            </a:r>
            <a:r>
              <a:rPr sz="1900" spc="-10" dirty="0">
                <a:latin typeface="Trebuchet MS"/>
                <a:cs typeface="Trebuchet MS"/>
              </a:rPr>
              <a:t>SEND.</a:t>
            </a:r>
            <a:endParaRPr sz="1900" dirty="0">
              <a:latin typeface="Trebuchet MS"/>
              <a:cs typeface="Trebuchet MS"/>
            </a:endParaRPr>
          </a:p>
          <a:p>
            <a:pPr marL="12700">
              <a:lnSpc>
                <a:spcPct val="100000"/>
              </a:lnSpc>
              <a:spcBef>
                <a:spcPts val="1005"/>
              </a:spcBef>
            </a:pPr>
            <a:r>
              <a:rPr sz="1900" spc="-35" dirty="0">
                <a:latin typeface="Trebuchet MS"/>
                <a:cs typeface="Trebuchet MS"/>
              </a:rPr>
              <a:t>Along </a:t>
            </a:r>
            <a:r>
              <a:rPr sz="1900" spc="-100" dirty="0">
                <a:latin typeface="Trebuchet MS"/>
                <a:cs typeface="Trebuchet MS"/>
              </a:rPr>
              <a:t>with</a:t>
            </a:r>
            <a:r>
              <a:rPr sz="1900" spc="-40"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65" dirty="0">
                <a:latin typeface="Trebuchet MS"/>
                <a:cs typeface="Trebuchet MS"/>
              </a:rPr>
              <a:t>Governing</a:t>
            </a:r>
            <a:r>
              <a:rPr sz="1900" spc="-10" dirty="0">
                <a:latin typeface="Trebuchet MS"/>
                <a:cs typeface="Trebuchet MS"/>
              </a:rPr>
              <a:t> </a:t>
            </a:r>
            <a:r>
              <a:rPr sz="1900" spc="-140" dirty="0">
                <a:latin typeface="Trebuchet MS"/>
                <a:cs typeface="Trebuchet MS"/>
              </a:rPr>
              <a:t>Body,</a:t>
            </a:r>
            <a:r>
              <a:rPr sz="1900" spc="-229" dirty="0">
                <a:latin typeface="Trebuchet MS"/>
                <a:cs typeface="Trebuchet MS"/>
              </a:rPr>
              <a:t> </a:t>
            </a:r>
            <a:r>
              <a:rPr sz="1900" spc="-120" dirty="0">
                <a:latin typeface="Trebuchet MS"/>
                <a:cs typeface="Trebuchet MS"/>
              </a:rPr>
              <a:t>the</a:t>
            </a:r>
            <a:r>
              <a:rPr sz="1900" spc="-15" dirty="0">
                <a:latin typeface="Trebuchet MS"/>
                <a:cs typeface="Trebuchet MS"/>
              </a:rPr>
              <a:t> </a:t>
            </a:r>
            <a:r>
              <a:rPr sz="1900" spc="-140" dirty="0">
                <a:latin typeface="Trebuchet MS"/>
                <a:cs typeface="Trebuchet MS"/>
              </a:rPr>
              <a:t>head</a:t>
            </a:r>
            <a:r>
              <a:rPr sz="1900" spc="-40" dirty="0">
                <a:latin typeface="Trebuchet MS"/>
                <a:cs typeface="Trebuchet MS"/>
              </a:rPr>
              <a:t> </a:t>
            </a:r>
            <a:r>
              <a:rPr sz="1900" spc="-114" dirty="0">
                <a:latin typeface="Trebuchet MS"/>
                <a:cs typeface="Trebuchet MS"/>
              </a:rPr>
              <a:t>teacher</a:t>
            </a:r>
            <a:r>
              <a:rPr sz="1900" spc="-5" dirty="0">
                <a:latin typeface="Trebuchet MS"/>
                <a:cs typeface="Trebuchet MS"/>
              </a:rPr>
              <a:t> </a:t>
            </a:r>
            <a:r>
              <a:rPr sz="1900" spc="-120" dirty="0">
                <a:latin typeface="Trebuchet MS"/>
                <a:cs typeface="Trebuchet MS"/>
              </a:rPr>
              <a:t>has</a:t>
            </a:r>
            <a:r>
              <a:rPr sz="1900" spc="-30" dirty="0">
                <a:latin typeface="Trebuchet MS"/>
                <a:cs typeface="Trebuchet MS"/>
              </a:rPr>
              <a:t> </a:t>
            </a:r>
            <a:r>
              <a:rPr sz="1900" spc="-114" dirty="0">
                <a:latin typeface="Trebuchet MS"/>
                <a:cs typeface="Trebuchet MS"/>
              </a:rPr>
              <a:t>the</a:t>
            </a:r>
            <a:r>
              <a:rPr sz="1900" spc="-35" dirty="0">
                <a:latin typeface="Trebuchet MS"/>
                <a:cs typeface="Trebuchet MS"/>
              </a:rPr>
              <a:t> </a:t>
            </a:r>
            <a:r>
              <a:rPr sz="1900" spc="-100" dirty="0">
                <a:latin typeface="Trebuchet MS"/>
                <a:cs typeface="Trebuchet MS"/>
              </a:rPr>
              <a:t>responsibility</a:t>
            </a:r>
            <a:r>
              <a:rPr sz="1900" spc="-55" dirty="0">
                <a:latin typeface="Trebuchet MS"/>
                <a:cs typeface="Trebuchet MS"/>
              </a:rPr>
              <a:t> </a:t>
            </a:r>
            <a:r>
              <a:rPr sz="1900" spc="-70" dirty="0">
                <a:latin typeface="Trebuchet MS"/>
                <a:cs typeface="Trebuchet MS"/>
              </a:rPr>
              <a:t>for</a:t>
            </a:r>
            <a:r>
              <a:rPr sz="1900" spc="-40" dirty="0">
                <a:latin typeface="Trebuchet MS"/>
                <a:cs typeface="Trebuchet MS"/>
              </a:rPr>
              <a:t> </a:t>
            </a:r>
            <a:r>
              <a:rPr sz="1900" spc="-135" dirty="0">
                <a:latin typeface="Trebuchet MS"/>
                <a:cs typeface="Trebuchet MS"/>
              </a:rPr>
              <a:t>allocating</a:t>
            </a:r>
            <a:r>
              <a:rPr sz="1900" spc="-25" dirty="0">
                <a:latin typeface="Trebuchet MS"/>
                <a:cs typeface="Trebuchet MS"/>
              </a:rPr>
              <a:t> </a:t>
            </a:r>
            <a:r>
              <a:rPr sz="1900" spc="-120" dirty="0">
                <a:latin typeface="Trebuchet MS"/>
                <a:cs typeface="Trebuchet MS"/>
              </a:rPr>
              <a:t>the</a:t>
            </a:r>
            <a:r>
              <a:rPr sz="1900" spc="-20" dirty="0">
                <a:latin typeface="Trebuchet MS"/>
                <a:cs typeface="Trebuchet MS"/>
              </a:rPr>
              <a:t> </a:t>
            </a:r>
            <a:r>
              <a:rPr sz="1900" spc="80" dirty="0">
                <a:latin typeface="Trebuchet MS"/>
                <a:cs typeface="Trebuchet MS"/>
              </a:rPr>
              <a:t>SEND</a:t>
            </a:r>
            <a:endParaRPr sz="1900" dirty="0">
              <a:latin typeface="Trebuchet MS"/>
              <a:cs typeface="Trebuchet MS"/>
            </a:endParaRPr>
          </a:p>
          <a:p>
            <a:pPr marL="12700">
              <a:lnSpc>
                <a:spcPct val="100000"/>
              </a:lnSpc>
            </a:pPr>
            <a:r>
              <a:rPr sz="1900" spc="-10" dirty="0">
                <a:latin typeface="Trebuchet MS"/>
                <a:cs typeface="Trebuchet MS"/>
              </a:rPr>
              <a:t>Budget.</a:t>
            </a:r>
            <a:endParaRPr sz="19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71600" y="457200"/>
            <a:ext cx="10051922" cy="880446"/>
          </a:xfrm>
          <a:prstGeom prst="rect">
            <a:avLst/>
          </a:prstGeom>
        </p:spPr>
        <p:txBody>
          <a:bodyPr vert="horz" wrap="square" lIns="0" tIns="384251" rIns="0" bIns="0" rtlCol="0">
            <a:spAutoFit/>
          </a:bodyPr>
          <a:lstStyle/>
          <a:p>
            <a:pPr marL="12700">
              <a:lnSpc>
                <a:spcPct val="100000"/>
              </a:lnSpc>
              <a:spcBef>
                <a:spcPts val="105"/>
              </a:spcBef>
            </a:pPr>
            <a:r>
              <a:rPr spc="240" dirty="0"/>
              <a:t>OUR</a:t>
            </a:r>
            <a:r>
              <a:rPr spc="-100" dirty="0"/>
              <a:t> </a:t>
            </a:r>
            <a:r>
              <a:rPr spc="160" dirty="0"/>
              <a:t>SEND</a:t>
            </a:r>
            <a:r>
              <a:rPr spc="-120" dirty="0"/>
              <a:t> </a:t>
            </a:r>
            <a:r>
              <a:rPr spc="185" dirty="0"/>
              <a:t>GOVERNOR</a:t>
            </a:r>
            <a:r>
              <a:rPr spc="-95" dirty="0"/>
              <a:t> </a:t>
            </a:r>
            <a:r>
              <a:rPr spc="-10" dirty="0"/>
              <a:t>IS</a:t>
            </a:r>
            <a:r>
              <a:rPr spc="-95" dirty="0"/>
              <a:t> </a:t>
            </a:r>
            <a:r>
              <a:rPr lang="en-GB" spc="114" dirty="0"/>
              <a:t>MRS C KROK-PASZKOWSKA</a:t>
            </a:r>
            <a:r>
              <a:rPr spc="-10" dirty="0"/>
              <a:t>:</a:t>
            </a:r>
          </a:p>
        </p:txBody>
      </p:sp>
      <p:sp>
        <p:nvSpPr>
          <p:cNvPr id="3" name="object 3"/>
          <p:cNvSpPr txBox="1"/>
          <p:nvPr/>
        </p:nvSpPr>
        <p:spPr>
          <a:xfrm>
            <a:off x="1530477" y="2069083"/>
            <a:ext cx="9444990" cy="2414905"/>
          </a:xfrm>
          <a:prstGeom prst="rect">
            <a:avLst/>
          </a:prstGeom>
        </p:spPr>
        <p:txBody>
          <a:bodyPr vert="horz" wrap="square" lIns="0" tIns="13335" rIns="0" bIns="0" rtlCol="0">
            <a:spAutoFit/>
          </a:bodyPr>
          <a:lstStyle/>
          <a:p>
            <a:pPr marL="12700">
              <a:lnSpc>
                <a:spcPct val="100000"/>
              </a:lnSpc>
              <a:spcBef>
                <a:spcPts val="105"/>
              </a:spcBef>
            </a:pPr>
            <a:r>
              <a:rPr sz="2000" spc="-95" dirty="0">
                <a:latin typeface="Trebuchet MS"/>
                <a:cs typeface="Trebuchet MS"/>
              </a:rPr>
              <a:t>She</a:t>
            </a:r>
            <a:r>
              <a:rPr sz="2000" spc="-65" dirty="0">
                <a:latin typeface="Trebuchet MS"/>
                <a:cs typeface="Trebuchet MS"/>
              </a:rPr>
              <a:t> </a:t>
            </a:r>
            <a:r>
              <a:rPr sz="2000" spc="-85" dirty="0">
                <a:latin typeface="Trebuchet MS"/>
                <a:cs typeface="Trebuchet MS"/>
              </a:rPr>
              <a:t>is</a:t>
            </a:r>
            <a:r>
              <a:rPr sz="2000" spc="-40" dirty="0">
                <a:latin typeface="Trebuchet MS"/>
                <a:cs typeface="Trebuchet MS"/>
              </a:rPr>
              <a:t> </a:t>
            </a:r>
            <a:r>
              <a:rPr sz="2000" spc="-90" dirty="0">
                <a:latin typeface="Trebuchet MS"/>
                <a:cs typeface="Trebuchet MS"/>
              </a:rPr>
              <a:t>responsible</a:t>
            </a:r>
            <a:r>
              <a:rPr sz="2000" spc="-65" dirty="0">
                <a:latin typeface="Trebuchet MS"/>
                <a:cs typeface="Trebuchet MS"/>
              </a:rPr>
              <a:t> </a:t>
            </a:r>
            <a:r>
              <a:rPr sz="2000" spc="-20" dirty="0">
                <a:latin typeface="Trebuchet MS"/>
                <a:cs typeface="Trebuchet MS"/>
              </a:rPr>
              <a:t>for:</a:t>
            </a:r>
            <a:endParaRPr sz="2000" dirty="0">
              <a:latin typeface="Trebuchet MS"/>
              <a:cs typeface="Trebuchet MS"/>
            </a:endParaRPr>
          </a:p>
          <a:p>
            <a:pPr marL="12700" marR="46990">
              <a:lnSpc>
                <a:spcPct val="120000"/>
              </a:lnSpc>
              <a:spcBef>
                <a:spcPts val="994"/>
              </a:spcBef>
            </a:pPr>
            <a:r>
              <a:rPr sz="2000" spc="-90" dirty="0">
                <a:latin typeface="Trebuchet MS"/>
                <a:cs typeface="Trebuchet MS"/>
              </a:rPr>
              <a:t>Making</a:t>
            </a:r>
            <a:r>
              <a:rPr sz="2000" spc="-50" dirty="0">
                <a:latin typeface="Trebuchet MS"/>
                <a:cs typeface="Trebuchet MS"/>
              </a:rPr>
              <a:t> </a:t>
            </a:r>
            <a:r>
              <a:rPr sz="2000" spc="-75" dirty="0">
                <a:latin typeface="Trebuchet MS"/>
                <a:cs typeface="Trebuchet MS"/>
              </a:rPr>
              <a:t>sure</a:t>
            </a:r>
            <a:r>
              <a:rPr sz="2000" spc="-45" dirty="0">
                <a:latin typeface="Trebuchet MS"/>
                <a:cs typeface="Trebuchet MS"/>
              </a:rPr>
              <a:t> </a:t>
            </a:r>
            <a:r>
              <a:rPr sz="2000" spc="-140" dirty="0">
                <a:latin typeface="Trebuchet MS"/>
                <a:cs typeface="Trebuchet MS"/>
              </a:rPr>
              <a:t>that</a:t>
            </a:r>
            <a:r>
              <a:rPr sz="2000" spc="-70" dirty="0">
                <a:latin typeface="Trebuchet MS"/>
                <a:cs typeface="Trebuchet MS"/>
              </a:rPr>
              <a:t> </a:t>
            </a:r>
            <a:r>
              <a:rPr sz="2000" spc="-114" dirty="0">
                <a:latin typeface="Trebuchet MS"/>
                <a:cs typeface="Trebuchet MS"/>
              </a:rPr>
              <a:t>the</a:t>
            </a:r>
            <a:r>
              <a:rPr sz="2000" spc="-50" dirty="0">
                <a:latin typeface="Trebuchet MS"/>
                <a:cs typeface="Trebuchet MS"/>
              </a:rPr>
              <a:t> </a:t>
            </a:r>
            <a:r>
              <a:rPr sz="2000" spc="-95" dirty="0">
                <a:latin typeface="Trebuchet MS"/>
                <a:cs typeface="Trebuchet MS"/>
              </a:rPr>
              <a:t>necessary</a:t>
            </a:r>
            <a:r>
              <a:rPr sz="2000" spc="-35" dirty="0">
                <a:latin typeface="Trebuchet MS"/>
                <a:cs typeface="Trebuchet MS"/>
              </a:rPr>
              <a:t> </a:t>
            </a:r>
            <a:r>
              <a:rPr sz="2000" spc="-60" dirty="0">
                <a:latin typeface="Trebuchet MS"/>
                <a:cs typeface="Trebuchet MS"/>
              </a:rPr>
              <a:t>support</a:t>
            </a:r>
            <a:r>
              <a:rPr sz="2000" spc="-65" dirty="0">
                <a:latin typeface="Trebuchet MS"/>
                <a:cs typeface="Trebuchet MS"/>
              </a:rPr>
              <a:t> </a:t>
            </a:r>
            <a:r>
              <a:rPr sz="2000" spc="-85" dirty="0">
                <a:latin typeface="Trebuchet MS"/>
                <a:cs typeface="Trebuchet MS"/>
              </a:rPr>
              <a:t>is</a:t>
            </a:r>
            <a:r>
              <a:rPr sz="2000" spc="-25" dirty="0">
                <a:latin typeface="Trebuchet MS"/>
                <a:cs typeface="Trebuchet MS"/>
              </a:rPr>
              <a:t> </a:t>
            </a:r>
            <a:r>
              <a:rPr sz="2000" spc="-150" dirty="0">
                <a:latin typeface="Trebuchet MS"/>
                <a:cs typeface="Trebuchet MS"/>
              </a:rPr>
              <a:t>made</a:t>
            </a:r>
            <a:r>
              <a:rPr sz="2000" spc="-30" dirty="0">
                <a:latin typeface="Trebuchet MS"/>
                <a:cs typeface="Trebuchet MS"/>
              </a:rPr>
              <a:t> </a:t>
            </a:r>
            <a:r>
              <a:rPr sz="2000" spc="-85" dirty="0">
                <a:latin typeface="Trebuchet MS"/>
                <a:cs typeface="Trebuchet MS"/>
              </a:rPr>
              <a:t>for</a:t>
            </a:r>
            <a:r>
              <a:rPr sz="2000" spc="-50" dirty="0">
                <a:latin typeface="Trebuchet MS"/>
                <a:cs typeface="Trebuchet MS"/>
              </a:rPr>
              <a:t> </a:t>
            </a:r>
            <a:r>
              <a:rPr sz="2000" spc="-160" dirty="0">
                <a:latin typeface="Trebuchet MS"/>
                <a:cs typeface="Trebuchet MS"/>
              </a:rPr>
              <a:t>any</a:t>
            </a:r>
            <a:r>
              <a:rPr sz="2000" spc="-65" dirty="0">
                <a:latin typeface="Trebuchet MS"/>
                <a:cs typeface="Trebuchet MS"/>
              </a:rPr>
              <a:t> </a:t>
            </a:r>
            <a:r>
              <a:rPr sz="2000" spc="-130" dirty="0">
                <a:latin typeface="Trebuchet MS"/>
                <a:cs typeface="Trebuchet MS"/>
              </a:rPr>
              <a:t>child</a:t>
            </a:r>
            <a:r>
              <a:rPr sz="2000" spc="-40" dirty="0">
                <a:latin typeface="Trebuchet MS"/>
                <a:cs typeface="Trebuchet MS"/>
              </a:rPr>
              <a:t> </a:t>
            </a:r>
            <a:r>
              <a:rPr sz="2000" spc="-20" dirty="0">
                <a:latin typeface="Trebuchet MS"/>
                <a:cs typeface="Trebuchet MS"/>
              </a:rPr>
              <a:t>who</a:t>
            </a:r>
            <a:r>
              <a:rPr sz="2000" spc="-55" dirty="0">
                <a:latin typeface="Trebuchet MS"/>
                <a:cs typeface="Trebuchet MS"/>
              </a:rPr>
              <a:t> </a:t>
            </a:r>
            <a:r>
              <a:rPr sz="2000" spc="-120" dirty="0">
                <a:latin typeface="Trebuchet MS"/>
                <a:cs typeface="Trebuchet MS"/>
              </a:rPr>
              <a:t>attends</a:t>
            </a:r>
            <a:r>
              <a:rPr sz="2000" spc="-55" dirty="0">
                <a:latin typeface="Trebuchet MS"/>
                <a:cs typeface="Trebuchet MS"/>
              </a:rPr>
              <a:t> </a:t>
            </a:r>
            <a:r>
              <a:rPr lang="en-GB" sz="2000" spc="-95" dirty="0">
                <a:latin typeface="Trebuchet MS"/>
                <a:cs typeface="Trebuchet MS"/>
              </a:rPr>
              <a:t>Hazlemere</a:t>
            </a:r>
            <a:r>
              <a:rPr sz="2000" spc="-35" dirty="0">
                <a:latin typeface="Trebuchet MS"/>
                <a:cs typeface="Trebuchet MS"/>
              </a:rPr>
              <a:t> </a:t>
            </a:r>
            <a:r>
              <a:rPr sz="2000" spc="215" dirty="0">
                <a:latin typeface="Trebuchet MS"/>
                <a:cs typeface="Trebuchet MS"/>
              </a:rPr>
              <a:t>C</a:t>
            </a:r>
            <a:r>
              <a:rPr sz="2000" spc="-55" dirty="0">
                <a:latin typeface="Trebuchet MS"/>
                <a:cs typeface="Trebuchet MS"/>
              </a:rPr>
              <a:t> </a:t>
            </a:r>
            <a:r>
              <a:rPr sz="2000" spc="-25" dirty="0">
                <a:latin typeface="Trebuchet MS"/>
                <a:cs typeface="Trebuchet MS"/>
              </a:rPr>
              <a:t>of </a:t>
            </a:r>
            <a:r>
              <a:rPr sz="2000" dirty="0">
                <a:latin typeface="Trebuchet MS"/>
                <a:cs typeface="Trebuchet MS"/>
              </a:rPr>
              <a:t>E</a:t>
            </a:r>
            <a:r>
              <a:rPr sz="2000" spc="-150" dirty="0">
                <a:latin typeface="Trebuchet MS"/>
                <a:cs typeface="Trebuchet MS"/>
              </a:rPr>
              <a:t> </a:t>
            </a:r>
            <a:r>
              <a:rPr sz="2000" spc="-10" dirty="0">
                <a:latin typeface="Trebuchet MS"/>
                <a:cs typeface="Trebuchet MS"/>
              </a:rPr>
              <a:t>who</a:t>
            </a:r>
            <a:r>
              <a:rPr sz="2000" spc="-120" dirty="0">
                <a:latin typeface="Trebuchet MS"/>
                <a:cs typeface="Trebuchet MS"/>
              </a:rPr>
              <a:t> </a:t>
            </a:r>
            <a:r>
              <a:rPr sz="2000" spc="-110" dirty="0">
                <a:latin typeface="Trebuchet MS"/>
                <a:cs typeface="Trebuchet MS"/>
              </a:rPr>
              <a:t>has</a:t>
            </a:r>
            <a:r>
              <a:rPr sz="2000" spc="-65" dirty="0">
                <a:latin typeface="Trebuchet MS"/>
                <a:cs typeface="Trebuchet MS"/>
              </a:rPr>
              <a:t> </a:t>
            </a:r>
            <a:r>
              <a:rPr sz="2000" spc="-10" dirty="0">
                <a:latin typeface="Trebuchet MS"/>
                <a:cs typeface="Trebuchet MS"/>
              </a:rPr>
              <a:t>SEND.</a:t>
            </a:r>
            <a:endParaRPr sz="2000" dirty="0">
              <a:latin typeface="Trebuchet MS"/>
              <a:cs typeface="Trebuchet MS"/>
            </a:endParaRPr>
          </a:p>
          <a:p>
            <a:pPr marL="12700" marR="5080">
              <a:lnSpc>
                <a:spcPct val="120100"/>
              </a:lnSpc>
              <a:spcBef>
                <a:spcPts val="1005"/>
              </a:spcBef>
            </a:pPr>
            <a:r>
              <a:rPr sz="2000" spc="-65" dirty="0">
                <a:latin typeface="Trebuchet MS"/>
                <a:cs typeface="Trebuchet MS"/>
              </a:rPr>
              <a:t>Alongside</a:t>
            </a:r>
            <a:r>
              <a:rPr sz="2000" spc="-45"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140" dirty="0">
                <a:latin typeface="Trebuchet MS"/>
                <a:cs typeface="Trebuchet MS"/>
              </a:rPr>
              <a:t>head</a:t>
            </a:r>
            <a:r>
              <a:rPr sz="2000" spc="-50" dirty="0">
                <a:latin typeface="Trebuchet MS"/>
                <a:cs typeface="Trebuchet MS"/>
              </a:rPr>
              <a:t> </a:t>
            </a:r>
            <a:r>
              <a:rPr sz="2000" spc="-114" dirty="0">
                <a:latin typeface="Trebuchet MS"/>
                <a:cs typeface="Trebuchet MS"/>
              </a:rPr>
              <a:t>teacher</a:t>
            </a:r>
            <a:r>
              <a:rPr sz="2000" spc="-40" dirty="0">
                <a:latin typeface="Trebuchet MS"/>
                <a:cs typeface="Trebuchet MS"/>
              </a:rPr>
              <a:t> </a:t>
            </a:r>
            <a:r>
              <a:rPr sz="2000" spc="-90" dirty="0">
                <a:latin typeface="Trebuchet MS"/>
                <a:cs typeface="Trebuchet MS"/>
              </a:rPr>
              <a:t>she</a:t>
            </a:r>
            <a:r>
              <a:rPr sz="2000" spc="-25" dirty="0">
                <a:latin typeface="Trebuchet MS"/>
                <a:cs typeface="Trebuchet MS"/>
              </a:rPr>
              <a:t> </a:t>
            </a:r>
            <a:r>
              <a:rPr sz="2000" spc="-110" dirty="0">
                <a:latin typeface="Trebuchet MS"/>
                <a:cs typeface="Trebuchet MS"/>
              </a:rPr>
              <a:t>has</a:t>
            </a:r>
            <a:r>
              <a:rPr sz="2000" spc="-45" dirty="0">
                <a:latin typeface="Trebuchet MS"/>
                <a:cs typeface="Trebuchet MS"/>
              </a:rPr>
              <a:t> </a:t>
            </a:r>
            <a:r>
              <a:rPr sz="2000" spc="-100" dirty="0">
                <a:latin typeface="Trebuchet MS"/>
                <a:cs typeface="Trebuchet MS"/>
              </a:rPr>
              <a:t>responsibility</a:t>
            </a:r>
            <a:r>
              <a:rPr sz="2000" spc="-80" dirty="0">
                <a:latin typeface="Trebuchet MS"/>
                <a:cs typeface="Trebuchet MS"/>
              </a:rPr>
              <a:t> for</a:t>
            </a:r>
            <a:r>
              <a:rPr sz="2000" spc="-50" dirty="0">
                <a:latin typeface="Trebuchet MS"/>
                <a:cs typeface="Trebuchet MS"/>
              </a:rPr>
              <a:t> </a:t>
            </a:r>
            <a:r>
              <a:rPr sz="2000" spc="-135" dirty="0">
                <a:latin typeface="Trebuchet MS"/>
                <a:cs typeface="Trebuchet MS"/>
              </a:rPr>
              <a:t>allocating</a:t>
            </a:r>
            <a:r>
              <a:rPr sz="2000" spc="-80"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100" dirty="0">
                <a:latin typeface="Trebuchet MS"/>
                <a:cs typeface="Trebuchet MS"/>
              </a:rPr>
              <a:t>SEND</a:t>
            </a:r>
            <a:r>
              <a:rPr sz="2000" spc="-55" dirty="0">
                <a:latin typeface="Trebuchet MS"/>
                <a:cs typeface="Trebuchet MS"/>
              </a:rPr>
              <a:t> </a:t>
            </a:r>
            <a:r>
              <a:rPr sz="2000" spc="-150" dirty="0">
                <a:latin typeface="Trebuchet MS"/>
                <a:cs typeface="Trebuchet MS"/>
              </a:rPr>
              <a:t>budget.</a:t>
            </a:r>
            <a:r>
              <a:rPr sz="2000" spc="-265" dirty="0">
                <a:latin typeface="Trebuchet MS"/>
                <a:cs typeface="Trebuchet MS"/>
              </a:rPr>
              <a:t> </a:t>
            </a:r>
            <a:r>
              <a:rPr sz="2000" spc="-155" dirty="0">
                <a:latin typeface="Trebuchet MS"/>
                <a:cs typeface="Trebuchet MS"/>
              </a:rPr>
              <a:t>If</a:t>
            </a:r>
            <a:r>
              <a:rPr sz="2000" spc="-40" dirty="0">
                <a:latin typeface="Trebuchet MS"/>
                <a:cs typeface="Trebuchet MS"/>
              </a:rPr>
              <a:t> </a:t>
            </a:r>
            <a:r>
              <a:rPr sz="2000" spc="-25" dirty="0">
                <a:latin typeface="Trebuchet MS"/>
                <a:cs typeface="Trebuchet MS"/>
              </a:rPr>
              <a:t>you </a:t>
            </a:r>
            <a:r>
              <a:rPr sz="2000" spc="-90" dirty="0">
                <a:latin typeface="Trebuchet MS"/>
                <a:cs typeface="Trebuchet MS"/>
              </a:rPr>
              <a:t>would</a:t>
            </a:r>
            <a:r>
              <a:rPr sz="2000" spc="-75" dirty="0">
                <a:latin typeface="Trebuchet MS"/>
                <a:cs typeface="Trebuchet MS"/>
              </a:rPr>
              <a:t> </a:t>
            </a:r>
            <a:r>
              <a:rPr sz="2000" spc="-145" dirty="0">
                <a:latin typeface="Trebuchet MS"/>
                <a:cs typeface="Trebuchet MS"/>
              </a:rPr>
              <a:t>like</a:t>
            </a:r>
            <a:r>
              <a:rPr sz="2000" spc="-55" dirty="0">
                <a:latin typeface="Trebuchet MS"/>
                <a:cs typeface="Trebuchet MS"/>
              </a:rPr>
              <a:t> </a:t>
            </a:r>
            <a:r>
              <a:rPr sz="2000" spc="-10" dirty="0">
                <a:latin typeface="Trebuchet MS"/>
                <a:cs typeface="Trebuchet MS"/>
              </a:rPr>
              <a:t>to</a:t>
            </a:r>
            <a:r>
              <a:rPr sz="2000" spc="-45" dirty="0">
                <a:latin typeface="Trebuchet MS"/>
                <a:cs typeface="Trebuchet MS"/>
              </a:rPr>
              <a:t> </a:t>
            </a:r>
            <a:r>
              <a:rPr sz="2000" spc="-110" dirty="0">
                <a:latin typeface="Trebuchet MS"/>
                <a:cs typeface="Trebuchet MS"/>
              </a:rPr>
              <a:t>contact</a:t>
            </a:r>
            <a:r>
              <a:rPr sz="2000" spc="-85" dirty="0">
                <a:latin typeface="Trebuchet MS"/>
                <a:cs typeface="Trebuchet MS"/>
              </a:rPr>
              <a:t> </a:t>
            </a:r>
            <a:r>
              <a:rPr sz="2000" dirty="0">
                <a:latin typeface="Trebuchet MS"/>
                <a:cs typeface="Trebuchet MS"/>
              </a:rPr>
              <a:t>our</a:t>
            </a:r>
            <a:r>
              <a:rPr sz="2000" spc="-65" dirty="0">
                <a:latin typeface="Trebuchet MS"/>
                <a:cs typeface="Trebuchet MS"/>
              </a:rPr>
              <a:t> </a:t>
            </a:r>
            <a:r>
              <a:rPr sz="2000" spc="100" dirty="0">
                <a:latin typeface="Trebuchet MS"/>
                <a:cs typeface="Trebuchet MS"/>
              </a:rPr>
              <a:t>SEND</a:t>
            </a:r>
            <a:r>
              <a:rPr sz="2000" spc="-40" dirty="0">
                <a:latin typeface="Trebuchet MS"/>
                <a:cs typeface="Trebuchet MS"/>
              </a:rPr>
              <a:t> </a:t>
            </a:r>
            <a:r>
              <a:rPr sz="2000" spc="-65" dirty="0">
                <a:latin typeface="Trebuchet MS"/>
                <a:cs typeface="Trebuchet MS"/>
              </a:rPr>
              <a:t>governor</a:t>
            </a:r>
            <a:r>
              <a:rPr sz="2000" spc="-70" dirty="0">
                <a:latin typeface="Trebuchet MS"/>
                <a:cs typeface="Trebuchet MS"/>
              </a:rPr>
              <a:t> </a:t>
            </a:r>
            <a:r>
              <a:rPr sz="2000" spc="-110" dirty="0">
                <a:latin typeface="Trebuchet MS"/>
                <a:cs typeface="Trebuchet MS"/>
              </a:rPr>
              <a:t>then</a:t>
            </a:r>
            <a:r>
              <a:rPr sz="2000" spc="-65" dirty="0">
                <a:latin typeface="Trebuchet MS"/>
                <a:cs typeface="Trebuchet MS"/>
              </a:rPr>
              <a:t> </a:t>
            </a:r>
            <a:r>
              <a:rPr sz="2000" spc="-140" dirty="0">
                <a:latin typeface="Trebuchet MS"/>
                <a:cs typeface="Trebuchet MS"/>
              </a:rPr>
              <a:t>please</a:t>
            </a:r>
            <a:r>
              <a:rPr sz="2000" spc="-50" dirty="0">
                <a:latin typeface="Trebuchet MS"/>
                <a:cs typeface="Trebuchet MS"/>
              </a:rPr>
              <a:t> </a:t>
            </a:r>
            <a:r>
              <a:rPr sz="2000" spc="-110" dirty="0">
                <a:latin typeface="Trebuchet MS"/>
                <a:cs typeface="Trebuchet MS"/>
              </a:rPr>
              <a:t>contact</a:t>
            </a:r>
            <a:r>
              <a:rPr sz="2000" spc="-85"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65" dirty="0">
                <a:latin typeface="Trebuchet MS"/>
                <a:cs typeface="Trebuchet MS"/>
              </a:rPr>
              <a:t>school </a:t>
            </a:r>
            <a:r>
              <a:rPr sz="2000" spc="-150" dirty="0">
                <a:latin typeface="Trebuchet MS"/>
                <a:cs typeface="Trebuchet MS"/>
              </a:rPr>
              <a:t>office</a:t>
            </a:r>
            <a:r>
              <a:rPr sz="2000" spc="-55" dirty="0">
                <a:latin typeface="Trebuchet MS"/>
                <a:cs typeface="Trebuchet MS"/>
              </a:rPr>
              <a:t> </a:t>
            </a:r>
            <a:r>
              <a:rPr sz="2000" spc="-155" dirty="0">
                <a:latin typeface="Trebuchet MS"/>
                <a:cs typeface="Trebuchet MS"/>
              </a:rPr>
              <a:t>via</a:t>
            </a:r>
            <a:r>
              <a:rPr sz="2000" spc="-55" dirty="0">
                <a:latin typeface="Trebuchet MS"/>
                <a:cs typeface="Trebuchet MS"/>
              </a:rPr>
              <a:t> </a:t>
            </a:r>
            <a:r>
              <a:rPr sz="2000" spc="-160" dirty="0">
                <a:latin typeface="Trebuchet MS"/>
                <a:cs typeface="Trebuchet MS"/>
              </a:rPr>
              <a:t>email</a:t>
            </a:r>
            <a:r>
              <a:rPr sz="2000" spc="-60" dirty="0">
                <a:latin typeface="Trebuchet MS"/>
                <a:cs typeface="Trebuchet MS"/>
              </a:rPr>
              <a:t> </a:t>
            </a:r>
            <a:r>
              <a:rPr sz="2000" spc="-25" dirty="0">
                <a:latin typeface="Trebuchet MS"/>
                <a:cs typeface="Trebuchet MS"/>
              </a:rPr>
              <a:t>or </a:t>
            </a:r>
            <a:r>
              <a:rPr sz="2000" dirty="0">
                <a:latin typeface="Trebuchet MS"/>
                <a:cs typeface="Trebuchet MS"/>
              </a:rPr>
              <a:t>on</a:t>
            </a:r>
            <a:r>
              <a:rPr sz="2000" spc="-95" dirty="0">
                <a:latin typeface="Trebuchet MS"/>
                <a:cs typeface="Trebuchet MS"/>
              </a:rPr>
              <a:t> </a:t>
            </a:r>
            <a:r>
              <a:rPr lang="en-GB" sz="2000" spc="-55" dirty="0">
                <a:latin typeface="Trebuchet MS"/>
                <a:cs typeface="Trebuchet MS"/>
              </a:rPr>
              <a:t>01494 521420</a:t>
            </a:r>
            <a:r>
              <a:rPr sz="2000" spc="-10" dirty="0">
                <a:latin typeface="Trebuchet MS"/>
                <a:cs typeface="Trebuchet MS"/>
              </a:rPr>
              <a:t>.</a:t>
            </a:r>
            <a:endParaRPr sz="20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400938"/>
            <a:ext cx="9289923" cy="1408719"/>
          </a:xfrm>
          <a:prstGeom prst="rect">
            <a:avLst/>
          </a:prstGeom>
        </p:spPr>
        <p:txBody>
          <a:bodyPr vert="horz" wrap="square" lIns="0" tIns="213995" rIns="0" bIns="0" rtlCol="0">
            <a:spAutoFit/>
          </a:bodyPr>
          <a:lstStyle/>
          <a:p>
            <a:pPr marL="12700" marR="5080">
              <a:lnSpc>
                <a:spcPts val="3130"/>
              </a:lnSpc>
              <a:spcBef>
                <a:spcPts val="500"/>
              </a:spcBef>
            </a:pPr>
            <a:r>
              <a:rPr sz="2900" spc="405" dirty="0"/>
              <a:t>DO</a:t>
            </a:r>
            <a:r>
              <a:rPr sz="2900" spc="-90" dirty="0"/>
              <a:t> </a:t>
            </a:r>
            <a:r>
              <a:rPr sz="2900" spc="135" dirty="0"/>
              <a:t>CHILDREN</a:t>
            </a:r>
            <a:r>
              <a:rPr sz="2900" spc="-465" dirty="0"/>
              <a:t> </a:t>
            </a:r>
            <a:r>
              <a:rPr sz="2900" spc="170" dirty="0"/>
              <a:t>WITH</a:t>
            </a:r>
            <a:r>
              <a:rPr sz="2900" spc="-90" dirty="0"/>
              <a:t> </a:t>
            </a:r>
            <a:r>
              <a:rPr sz="2900" spc="145" dirty="0"/>
              <a:t>SEND</a:t>
            </a:r>
            <a:r>
              <a:rPr sz="2900" spc="-100" dirty="0"/>
              <a:t> </a:t>
            </a:r>
            <a:r>
              <a:rPr sz="2900" dirty="0"/>
              <a:t>(SPECIAL</a:t>
            </a:r>
            <a:r>
              <a:rPr sz="2900" spc="-95" dirty="0"/>
              <a:t> </a:t>
            </a:r>
            <a:r>
              <a:rPr sz="2900" spc="140" dirty="0"/>
              <a:t>EDUCATIONAL </a:t>
            </a:r>
            <a:r>
              <a:rPr sz="2900" spc="95" dirty="0"/>
              <a:t>NEEDS</a:t>
            </a:r>
            <a:r>
              <a:rPr sz="2900" spc="-385" dirty="0"/>
              <a:t> </a:t>
            </a:r>
            <a:r>
              <a:rPr sz="2900" spc="335" dirty="0"/>
              <a:t>AND</a:t>
            </a:r>
            <a:r>
              <a:rPr sz="2900" spc="-70" dirty="0"/>
              <a:t> </a:t>
            </a:r>
            <a:r>
              <a:rPr sz="2900" dirty="0"/>
              <a:t>DISABILITIES</a:t>
            </a:r>
            <a:r>
              <a:rPr lang="en-GB" sz="2900" dirty="0"/>
              <a:t>)</a:t>
            </a:r>
            <a:r>
              <a:rPr sz="2900" spc="-100" dirty="0"/>
              <a:t> </a:t>
            </a:r>
            <a:r>
              <a:rPr sz="2900" spc="200" dirty="0"/>
              <a:t>COME</a:t>
            </a:r>
            <a:r>
              <a:rPr sz="2900" spc="-440" dirty="0"/>
              <a:t> </a:t>
            </a:r>
            <a:r>
              <a:rPr sz="2900" spc="140" dirty="0"/>
              <a:t>TO</a:t>
            </a:r>
            <a:r>
              <a:rPr sz="2900" spc="-70" dirty="0"/>
              <a:t> </a:t>
            </a:r>
            <a:r>
              <a:rPr lang="en-GB" sz="2900" spc="-25" dirty="0"/>
              <a:t>HAZLEMERE</a:t>
            </a:r>
            <a:r>
              <a:rPr sz="2900" spc="-85" dirty="0"/>
              <a:t> </a:t>
            </a:r>
            <a:r>
              <a:rPr sz="2900" spc="310" dirty="0"/>
              <a:t>C</a:t>
            </a:r>
            <a:r>
              <a:rPr sz="2900" spc="-55" dirty="0"/>
              <a:t> </a:t>
            </a:r>
            <a:r>
              <a:rPr sz="2900" spc="100" dirty="0"/>
              <a:t>OF </a:t>
            </a:r>
            <a:r>
              <a:rPr sz="2900" dirty="0"/>
              <a:t>E</a:t>
            </a:r>
            <a:r>
              <a:rPr sz="2900" spc="-195" dirty="0"/>
              <a:t> </a:t>
            </a:r>
            <a:r>
              <a:rPr sz="2900" spc="-10" dirty="0"/>
              <a:t>PRIMARY</a:t>
            </a:r>
            <a:r>
              <a:rPr lang="en-GB" sz="2900" spc="-10" dirty="0"/>
              <a:t> SCHOOL &amp; NURSERY</a:t>
            </a:r>
            <a:r>
              <a:rPr sz="2900" spc="-10" dirty="0"/>
              <a:t>?</a:t>
            </a:r>
            <a:endParaRPr sz="2900" dirty="0"/>
          </a:p>
        </p:txBody>
      </p:sp>
      <p:sp>
        <p:nvSpPr>
          <p:cNvPr id="3" name="object 3"/>
          <p:cNvSpPr txBox="1">
            <a:spLocks noGrp="1"/>
          </p:cNvSpPr>
          <p:nvPr>
            <p:ph type="body" idx="1"/>
          </p:nvPr>
        </p:nvSpPr>
        <p:spPr>
          <a:xfrm>
            <a:off x="1530477" y="2008479"/>
            <a:ext cx="9399905" cy="3075714"/>
          </a:xfrm>
          <a:prstGeom prst="rect">
            <a:avLst/>
          </a:prstGeom>
        </p:spPr>
        <p:txBody>
          <a:bodyPr vert="horz" wrap="square" lIns="0" tIns="13335" rIns="0" bIns="0" rtlCol="0">
            <a:spAutoFit/>
          </a:bodyPr>
          <a:lstStyle/>
          <a:p>
            <a:pPr marL="239395" marR="5080" indent="-227329">
              <a:lnSpc>
                <a:spcPct val="120000"/>
              </a:lnSpc>
              <a:spcBef>
                <a:spcPts val="105"/>
              </a:spcBef>
              <a:buClr>
                <a:srgbClr val="B71E42"/>
              </a:buClr>
              <a:buFont typeface="Arial"/>
              <a:buChar char="•"/>
              <a:tabLst>
                <a:tab pos="240665" algn="l"/>
                <a:tab pos="3559810" algn="l"/>
              </a:tabLst>
            </a:pPr>
            <a:r>
              <a:rPr sz="2400" dirty="0"/>
              <a:t>We</a:t>
            </a:r>
            <a:r>
              <a:rPr sz="2400" spc="-45" dirty="0"/>
              <a:t> </a:t>
            </a:r>
            <a:r>
              <a:rPr sz="2400" spc="-165" dirty="0"/>
              <a:t>are</a:t>
            </a:r>
            <a:r>
              <a:rPr sz="2400" spc="-40" dirty="0"/>
              <a:t> </a:t>
            </a:r>
            <a:r>
              <a:rPr sz="2400" spc="-245" dirty="0"/>
              <a:t>a</a:t>
            </a:r>
            <a:r>
              <a:rPr sz="2400" spc="-40" dirty="0"/>
              <a:t> </a:t>
            </a:r>
            <a:r>
              <a:rPr sz="2400" spc="-155" dirty="0"/>
              <a:t>mainstream</a:t>
            </a:r>
            <a:r>
              <a:rPr sz="2400" spc="-45" dirty="0"/>
              <a:t> </a:t>
            </a:r>
            <a:r>
              <a:rPr lang="en-GB" sz="2400" spc="-80" dirty="0"/>
              <a:t>school;</a:t>
            </a:r>
            <a:r>
              <a:rPr sz="2400" spc="-50" dirty="0"/>
              <a:t> </a:t>
            </a:r>
            <a:r>
              <a:rPr sz="2400" spc="-155" dirty="0"/>
              <a:t>the</a:t>
            </a:r>
            <a:r>
              <a:rPr sz="2400" spc="-55" dirty="0"/>
              <a:t> </a:t>
            </a:r>
            <a:r>
              <a:rPr sz="2400" spc="-155" dirty="0"/>
              <a:t>majority</a:t>
            </a:r>
            <a:r>
              <a:rPr sz="2400" spc="-45" dirty="0"/>
              <a:t> </a:t>
            </a:r>
            <a:r>
              <a:rPr sz="2400" spc="-135" dirty="0"/>
              <a:t>of</a:t>
            </a:r>
            <a:r>
              <a:rPr sz="2400" spc="-40" dirty="0"/>
              <a:t> </a:t>
            </a:r>
            <a:r>
              <a:rPr sz="2400" dirty="0"/>
              <a:t>our</a:t>
            </a:r>
            <a:r>
              <a:rPr sz="2400" spc="-40" dirty="0"/>
              <a:t> </a:t>
            </a:r>
            <a:r>
              <a:rPr sz="2400" spc="-145" dirty="0"/>
              <a:t>pupils</a:t>
            </a:r>
            <a:r>
              <a:rPr sz="2400" spc="-50" dirty="0"/>
              <a:t> </a:t>
            </a:r>
            <a:r>
              <a:rPr sz="2400" spc="-165" dirty="0"/>
              <a:t>are</a:t>
            </a:r>
            <a:r>
              <a:rPr sz="2400" spc="-40" dirty="0"/>
              <a:t> </a:t>
            </a:r>
            <a:r>
              <a:rPr sz="2400" spc="-10" dirty="0"/>
              <a:t>expected 	</a:t>
            </a:r>
            <a:r>
              <a:rPr sz="2400" spc="-20" dirty="0"/>
              <a:t>to</a:t>
            </a:r>
            <a:r>
              <a:rPr sz="2400" spc="-90" dirty="0"/>
              <a:t> </a:t>
            </a:r>
            <a:r>
              <a:rPr sz="2400" spc="-145" dirty="0"/>
              <a:t>reach</a:t>
            </a:r>
            <a:r>
              <a:rPr sz="2400" spc="-60" dirty="0"/>
              <a:t> </a:t>
            </a:r>
            <a:r>
              <a:rPr sz="2400" spc="-145" dirty="0"/>
              <a:t>the</a:t>
            </a:r>
            <a:r>
              <a:rPr sz="2400" spc="-60" dirty="0"/>
              <a:t> </a:t>
            </a:r>
            <a:r>
              <a:rPr sz="2400" spc="-160" dirty="0"/>
              <a:t>learning</a:t>
            </a:r>
            <a:r>
              <a:rPr sz="2400" spc="-65" dirty="0"/>
              <a:t> </a:t>
            </a:r>
            <a:r>
              <a:rPr sz="2400" spc="-140" dirty="0"/>
              <a:t>goals</a:t>
            </a:r>
            <a:r>
              <a:rPr sz="2400" spc="-55" dirty="0"/>
              <a:t> </a:t>
            </a:r>
            <a:r>
              <a:rPr sz="2400" spc="-85" dirty="0"/>
              <a:t>for</a:t>
            </a:r>
            <a:r>
              <a:rPr sz="2400" spc="-65" dirty="0"/>
              <a:t> </a:t>
            </a:r>
            <a:r>
              <a:rPr sz="2400" spc="-130" dirty="0"/>
              <a:t>their</a:t>
            </a:r>
            <a:r>
              <a:rPr sz="2400" spc="-75" dirty="0"/>
              <a:t> </a:t>
            </a:r>
            <a:r>
              <a:rPr sz="2400" spc="-204" dirty="0"/>
              <a:t>age.</a:t>
            </a:r>
            <a:r>
              <a:rPr sz="2400" spc="130" dirty="0"/>
              <a:t> </a:t>
            </a:r>
            <a:r>
              <a:rPr sz="2400" spc="180" dirty="0"/>
              <a:t>A</a:t>
            </a:r>
            <a:r>
              <a:rPr sz="2400" spc="-60" dirty="0"/>
              <a:t> </a:t>
            </a:r>
            <a:r>
              <a:rPr sz="2400" spc="-180" dirty="0"/>
              <a:t>small</a:t>
            </a:r>
            <a:r>
              <a:rPr sz="2400" spc="-60" dirty="0"/>
              <a:t> </a:t>
            </a:r>
            <a:r>
              <a:rPr sz="2400" spc="-120" dirty="0"/>
              <a:t>number</a:t>
            </a:r>
            <a:r>
              <a:rPr sz="2400" spc="-60" dirty="0"/>
              <a:t> </a:t>
            </a:r>
            <a:r>
              <a:rPr sz="2400" spc="-135" dirty="0"/>
              <a:t>of</a:t>
            </a:r>
            <a:r>
              <a:rPr sz="2400" spc="-70" dirty="0"/>
              <a:t> </a:t>
            </a:r>
            <a:r>
              <a:rPr sz="2400" dirty="0"/>
              <a:t>our</a:t>
            </a:r>
            <a:r>
              <a:rPr sz="2400" spc="-70" dirty="0"/>
              <a:t> </a:t>
            </a:r>
            <a:r>
              <a:rPr sz="2400" spc="-145" dirty="0"/>
              <a:t>pupils</a:t>
            </a:r>
            <a:r>
              <a:rPr sz="2400" spc="-60" dirty="0"/>
              <a:t> </a:t>
            </a:r>
            <a:r>
              <a:rPr sz="2400" spc="-25" dirty="0"/>
              <a:t>do 	</a:t>
            </a:r>
            <a:r>
              <a:rPr sz="2400" spc="-204" dirty="0"/>
              <a:t>have</a:t>
            </a:r>
            <a:r>
              <a:rPr sz="2400" spc="-30" dirty="0"/>
              <a:t> </a:t>
            </a:r>
            <a:r>
              <a:rPr sz="2400" spc="-170" dirty="0"/>
              <a:t>special</a:t>
            </a:r>
            <a:r>
              <a:rPr sz="2400" spc="-40" dirty="0"/>
              <a:t> </a:t>
            </a:r>
            <a:r>
              <a:rPr sz="2400" spc="-155" dirty="0"/>
              <a:t>educational</a:t>
            </a:r>
            <a:r>
              <a:rPr sz="2400" spc="-20" dirty="0"/>
              <a:t> </a:t>
            </a:r>
            <a:r>
              <a:rPr sz="2400" spc="-130" dirty="0"/>
              <a:t>needs</a:t>
            </a:r>
            <a:r>
              <a:rPr sz="2400" spc="-30" dirty="0"/>
              <a:t> </a:t>
            </a:r>
            <a:r>
              <a:rPr sz="2400" spc="-180" dirty="0"/>
              <a:t>and/or</a:t>
            </a:r>
            <a:r>
              <a:rPr sz="2400" spc="-25" dirty="0"/>
              <a:t> </a:t>
            </a:r>
            <a:r>
              <a:rPr sz="2400" spc="-135" dirty="0"/>
              <a:t>disabilities.We</a:t>
            </a:r>
            <a:r>
              <a:rPr sz="2400" spc="-25" dirty="0"/>
              <a:t> </a:t>
            </a:r>
            <a:r>
              <a:rPr sz="2400" spc="-175" dirty="0"/>
              <a:t>identify</a:t>
            </a:r>
            <a:r>
              <a:rPr sz="2400" spc="-40" dirty="0"/>
              <a:t> </a:t>
            </a:r>
            <a:r>
              <a:rPr sz="2400" spc="-240" dirty="0"/>
              <a:t>a</a:t>
            </a:r>
            <a:r>
              <a:rPr sz="2400" spc="-30" dirty="0"/>
              <a:t> </a:t>
            </a:r>
            <a:r>
              <a:rPr sz="2400" spc="-155" dirty="0"/>
              <a:t>child</a:t>
            </a:r>
            <a:r>
              <a:rPr sz="2400" spc="-40" dirty="0"/>
              <a:t> </a:t>
            </a:r>
            <a:r>
              <a:rPr sz="2400" spc="-25" dirty="0"/>
              <a:t>as 	</a:t>
            </a:r>
            <a:r>
              <a:rPr sz="2400" spc="-185" dirty="0"/>
              <a:t>having</a:t>
            </a:r>
            <a:r>
              <a:rPr sz="2400" spc="-55" dirty="0"/>
              <a:t> </a:t>
            </a:r>
            <a:r>
              <a:rPr sz="2400" spc="120" dirty="0"/>
              <a:t>SEND</a:t>
            </a:r>
            <a:r>
              <a:rPr sz="2400" spc="-55" dirty="0"/>
              <a:t> </a:t>
            </a:r>
            <a:r>
              <a:rPr sz="2400" spc="-235" dirty="0"/>
              <a:t>if</a:t>
            </a:r>
            <a:r>
              <a:rPr sz="2400" spc="-45" dirty="0"/>
              <a:t> </a:t>
            </a:r>
            <a:r>
              <a:rPr sz="2400" spc="-160" dirty="0"/>
              <a:t>they</a:t>
            </a:r>
            <a:r>
              <a:rPr sz="2400" spc="-50" dirty="0"/>
              <a:t> </a:t>
            </a:r>
            <a:r>
              <a:rPr sz="2400" spc="-155" dirty="0"/>
              <a:t>receive</a:t>
            </a:r>
            <a:r>
              <a:rPr sz="2400" spc="-75" dirty="0"/>
              <a:t> </a:t>
            </a:r>
            <a:r>
              <a:rPr sz="2400" spc="-195" dirty="0"/>
              <a:t>any</a:t>
            </a:r>
            <a:r>
              <a:rPr sz="2400" spc="-45" dirty="0"/>
              <a:t> </a:t>
            </a:r>
            <a:r>
              <a:rPr sz="2400" spc="-80" dirty="0"/>
              <a:t>support</a:t>
            </a:r>
            <a:r>
              <a:rPr sz="2400" spc="-40" dirty="0"/>
              <a:t> </a:t>
            </a:r>
            <a:r>
              <a:rPr sz="2400" spc="-130" dirty="0"/>
              <a:t>which</a:t>
            </a:r>
            <a:r>
              <a:rPr sz="2400" spc="-65" dirty="0"/>
              <a:t> </a:t>
            </a:r>
            <a:r>
              <a:rPr sz="2400" spc="-90" dirty="0"/>
              <a:t>is</a:t>
            </a:r>
            <a:r>
              <a:rPr sz="2400" spc="-40" dirty="0"/>
              <a:t> </a:t>
            </a:r>
            <a:r>
              <a:rPr sz="2400" spc="-165" dirty="0"/>
              <a:t>additional</a:t>
            </a:r>
            <a:r>
              <a:rPr sz="2400" spc="-45" dirty="0"/>
              <a:t> </a:t>
            </a:r>
            <a:r>
              <a:rPr sz="2400" spc="-20" dirty="0"/>
              <a:t>to</a:t>
            </a:r>
            <a:r>
              <a:rPr sz="2400" spc="-50" dirty="0"/>
              <a:t> </a:t>
            </a:r>
            <a:r>
              <a:rPr sz="2400" dirty="0"/>
              <a:t>or</a:t>
            </a:r>
            <a:r>
              <a:rPr sz="2400" spc="-55" dirty="0"/>
              <a:t> </a:t>
            </a:r>
            <a:r>
              <a:rPr sz="2400" spc="-125" dirty="0"/>
              <a:t>different 	from</a:t>
            </a:r>
            <a:r>
              <a:rPr sz="2400" spc="-40" dirty="0"/>
              <a:t> </a:t>
            </a:r>
            <a:r>
              <a:rPr sz="2400" spc="-130" dirty="0"/>
              <a:t>every</a:t>
            </a:r>
            <a:r>
              <a:rPr sz="2400" spc="-45" dirty="0"/>
              <a:t> </a:t>
            </a:r>
            <a:r>
              <a:rPr sz="2400" spc="-210" dirty="0"/>
              <a:t>day</a:t>
            </a:r>
            <a:r>
              <a:rPr sz="2400" spc="-35" dirty="0"/>
              <a:t> </a:t>
            </a:r>
            <a:r>
              <a:rPr sz="2400" spc="-140" dirty="0"/>
              <a:t>practice</a:t>
            </a:r>
            <a:r>
              <a:rPr lang="en-GB" sz="2400" spc="-140" dirty="0"/>
              <a:t>c</a:t>
            </a:r>
            <a:r>
              <a:rPr sz="2400" spc="-140" dirty="0"/>
              <a:t>e</a:t>
            </a:r>
            <a:r>
              <a:rPr sz="2400" spc="-30" dirty="0"/>
              <a:t> </a:t>
            </a:r>
            <a:r>
              <a:rPr sz="2400" spc="-180" dirty="0"/>
              <a:t>and/or</a:t>
            </a:r>
            <a:r>
              <a:rPr sz="2400" spc="-30" dirty="0"/>
              <a:t> </a:t>
            </a:r>
            <a:r>
              <a:rPr sz="2400" spc="-155" dirty="0"/>
              <a:t>receive</a:t>
            </a:r>
            <a:r>
              <a:rPr sz="2400" spc="-50" dirty="0"/>
              <a:t> </a:t>
            </a:r>
            <a:r>
              <a:rPr sz="2400" spc="-80" dirty="0"/>
              <a:t>support</a:t>
            </a:r>
            <a:r>
              <a:rPr sz="2400" spc="-30" dirty="0"/>
              <a:t> </a:t>
            </a:r>
            <a:r>
              <a:rPr sz="2400" spc="-125" dirty="0"/>
              <a:t>from</a:t>
            </a:r>
            <a:r>
              <a:rPr sz="2400" spc="-40" dirty="0"/>
              <a:t> </a:t>
            </a:r>
            <a:r>
              <a:rPr sz="2400" spc="-114" dirty="0"/>
              <a:t>outside</a:t>
            </a:r>
            <a:r>
              <a:rPr sz="2400" spc="-30" dirty="0"/>
              <a:t> </a:t>
            </a:r>
            <a:r>
              <a:rPr sz="2400" spc="-70" dirty="0"/>
              <a:t>agencies.</a:t>
            </a:r>
            <a:r>
              <a:rPr lang="en-GB" sz="2400" spc="-70" dirty="0"/>
              <a:t> </a:t>
            </a:r>
            <a:r>
              <a:rPr sz="2400" spc="-70" dirty="0"/>
              <a:t>We </a:t>
            </a:r>
            <a:r>
              <a:rPr sz="2400" spc="-120" dirty="0"/>
              <a:t>use</a:t>
            </a:r>
            <a:r>
              <a:rPr sz="2400" spc="-35" dirty="0"/>
              <a:t> </a:t>
            </a:r>
            <a:r>
              <a:rPr sz="2400" spc="-245" dirty="0"/>
              <a:t>a</a:t>
            </a:r>
            <a:r>
              <a:rPr sz="2400" spc="-40" dirty="0"/>
              <a:t> </a:t>
            </a:r>
            <a:r>
              <a:rPr sz="2400" spc="-155" dirty="0"/>
              <a:t>graduated</a:t>
            </a:r>
            <a:r>
              <a:rPr sz="2400" spc="-30" dirty="0"/>
              <a:t> </a:t>
            </a:r>
            <a:r>
              <a:rPr sz="2400" spc="-10" dirty="0"/>
              <a:t>approach</a:t>
            </a:r>
            <a:r>
              <a:rPr lang="en-GB" sz="2400" spc="-10" dirty="0"/>
              <a:t> </a:t>
            </a:r>
            <a:r>
              <a:rPr sz="2400" spc="-20" dirty="0"/>
              <a:t>to</a:t>
            </a:r>
            <a:r>
              <a:rPr sz="2400" spc="-45" dirty="0"/>
              <a:t> </a:t>
            </a:r>
            <a:r>
              <a:rPr sz="2400" spc="-150" dirty="0"/>
              <a:t>the</a:t>
            </a:r>
            <a:r>
              <a:rPr sz="2400" spc="-65" dirty="0"/>
              <a:t> </a:t>
            </a:r>
            <a:r>
              <a:rPr sz="2400" spc="-195" dirty="0"/>
              <a:t>level</a:t>
            </a:r>
            <a:r>
              <a:rPr sz="2400" spc="-60" dirty="0"/>
              <a:t> </a:t>
            </a:r>
            <a:r>
              <a:rPr sz="2400" spc="-135" dirty="0"/>
              <a:t>of</a:t>
            </a:r>
            <a:r>
              <a:rPr sz="2400" spc="-45" dirty="0"/>
              <a:t> </a:t>
            </a:r>
            <a:r>
              <a:rPr sz="2400" spc="-95" dirty="0"/>
              <a:t>provision</a:t>
            </a:r>
            <a:r>
              <a:rPr sz="2400" spc="-55" dirty="0"/>
              <a:t> </a:t>
            </a:r>
            <a:r>
              <a:rPr sz="2400" spc="-150" dirty="0"/>
              <a:t>provided,</a:t>
            </a:r>
            <a:r>
              <a:rPr sz="2400" spc="-285" dirty="0"/>
              <a:t> </a:t>
            </a:r>
            <a:r>
              <a:rPr sz="2400" spc="-155" dirty="0"/>
              <a:t>based</a:t>
            </a:r>
            <a:r>
              <a:rPr sz="2400" spc="-45" dirty="0"/>
              <a:t> </a:t>
            </a:r>
            <a:r>
              <a:rPr sz="2400" spc="-25" dirty="0"/>
              <a:t>on </a:t>
            </a:r>
            <a:r>
              <a:rPr sz="2400" spc="-170" dirty="0"/>
              <a:t>each</a:t>
            </a:r>
            <a:r>
              <a:rPr sz="2400" spc="-20" dirty="0"/>
              <a:t> </a:t>
            </a:r>
            <a:r>
              <a:rPr sz="2400" spc="-170" dirty="0"/>
              <a:t>individual</a:t>
            </a:r>
            <a:r>
              <a:rPr sz="2400" spc="-30" dirty="0"/>
              <a:t> </a:t>
            </a:r>
            <a:r>
              <a:rPr sz="2400" spc="-110" dirty="0"/>
              <a:t>child's</a:t>
            </a:r>
            <a:r>
              <a:rPr sz="2400" spc="-35" dirty="0"/>
              <a:t> </a:t>
            </a:r>
            <a:r>
              <a:rPr sz="2400" spc="-10" dirty="0"/>
              <a:t>needs.</a:t>
            </a:r>
            <a:endParaRPr sz="2400" dirty="0"/>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771855"/>
            <a:ext cx="3930650" cy="514350"/>
          </a:xfrm>
          <a:prstGeom prst="rect">
            <a:avLst/>
          </a:prstGeom>
        </p:spPr>
        <p:txBody>
          <a:bodyPr vert="horz" wrap="square" lIns="0" tIns="13335" rIns="0" bIns="0" rtlCol="0">
            <a:spAutoFit/>
          </a:bodyPr>
          <a:lstStyle/>
          <a:p>
            <a:pPr marL="12700">
              <a:lnSpc>
                <a:spcPct val="100000"/>
              </a:lnSpc>
              <a:spcBef>
                <a:spcPts val="105"/>
              </a:spcBef>
            </a:pPr>
            <a:r>
              <a:rPr spc="125" dirty="0"/>
              <a:t>EXTERNAL</a:t>
            </a:r>
            <a:r>
              <a:rPr spc="-370" dirty="0"/>
              <a:t> </a:t>
            </a:r>
            <a:r>
              <a:rPr spc="75" dirty="0"/>
              <a:t>AGENCIES</a:t>
            </a:r>
          </a:p>
        </p:txBody>
      </p:sp>
      <p:sp>
        <p:nvSpPr>
          <p:cNvPr id="3" name="object 3"/>
          <p:cNvSpPr txBox="1"/>
          <p:nvPr/>
        </p:nvSpPr>
        <p:spPr>
          <a:xfrm>
            <a:off x="1530477" y="1616709"/>
            <a:ext cx="6798945" cy="3922228"/>
          </a:xfrm>
          <a:prstGeom prst="rect">
            <a:avLst/>
          </a:prstGeom>
        </p:spPr>
        <p:txBody>
          <a:bodyPr vert="horz" wrap="square" lIns="0" tIns="13335" rIns="0" bIns="0" rtlCol="0">
            <a:spAutoFit/>
          </a:bodyPr>
          <a:lstStyle/>
          <a:p>
            <a:pPr marL="240665" indent="-227965">
              <a:lnSpc>
                <a:spcPct val="100000"/>
              </a:lnSpc>
              <a:spcBef>
                <a:spcPts val="105"/>
              </a:spcBef>
              <a:buClr>
                <a:srgbClr val="B71E42"/>
              </a:buClr>
              <a:buFont typeface="Arial"/>
              <a:buChar char="•"/>
              <a:tabLst>
                <a:tab pos="240665" algn="l"/>
              </a:tabLst>
            </a:pPr>
            <a:r>
              <a:rPr sz="1100" spc="-55" dirty="0">
                <a:latin typeface="Trebuchet MS"/>
                <a:cs typeface="Trebuchet MS"/>
              </a:rPr>
              <a:t>Sometimes</a:t>
            </a:r>
            <a:r>
              <a:rPr sz="1100" spc="-60" dirty="0">
                <a:latin typeface="Trebuchet MS"/>
                <a:cs typeface="Trebuchet MS"/>
              </a:rPr>
              <a:t> </a:t>
            </a:r>
            <a:r>
              <a:rPr sz="1100" spc="-50" dirty="0">
                <a:latin typeface="Trebuchet MS"/>
                <a:cs typeface="Trebuchet MS"/>
              </a:rPr>
              <a:t>we</a:t>
            </a:r>
            <a:r>
              <a:rPr sz="1100" spc="-30" dirty="0">
                <a:latin typeface="Trebuchet MS"/>
                <a:cs typeface="Trebuchet MS"/>
              </a:rPr>
              <a:t> </a:t>
            </a:r>
            <a:r>
              <a:rPr sz="1100" dirty="0">
                <a:latin typeface="Trebuchet MS"/>
                <a:cs typeface="Trebuchet MS"/>
              </a:rPr>
              <a:t>work</a:t>
            </a:r>
            <a:r>
              <a:rPr sz="1100" spc="-30" dirty="0">
                <a:latin typeface="Trebuchet MS"/>
                <a:cs typeface="Trebuchet MS"/>
              </a:rPr>
              <a:t> </a:t>
            </a:r>
            <a:r>
              <a:rPr sz="1100" spc="-55" dirty="0">
                <a:latin typeface="Trebuchet MS"/>
                <a:cs typeface="Trebuchet MS"/>
              </a:rPr>
              <a:t>with</a:t>
            </a:r>
            <a:r>
              <a:rPr sz="1100" spc="-50" dirty="0">
                <a:latin typeface="Trebuchet MS"/>
                <a:cs typeface="Trebuchet MS"/>
              </a:rPr>
              <a:t> outside</a:t>
            </a:r>
            <a:r>
              <a:rPr sz="1100" spc="-45" dirty="0">
                <a:latin typeface="Trebuchet MS"/>
                <a:cs typeface="Trebuchet MS"/>
              </a:rPr>
              <a:t> </a:t>
            </a:r>
            <a:r>
              <a:rPr sz="1100" spc="-75" dirty="0">
                <a:latin typeface="Trebuchet MS"/>
                <a:cs typeface="Trebuchet MS"/>
              </a:rPr>
              <a:t>agencies</a:t>
            </a:r>
            <a:r>
              <a:rPr sz="1100" spc="-25" dirty="0">
                <a:latin typeface="Trebuchet MS"/>
                <a:cs typeface="Trebuchet MS"/>
              </a:rPr>
              <a:t> </a:t>
            </a:r>
            <a:r>
              <a:rPr sz="1100" dirty="0">
                <a:latin typeface="Trebuchet MS"/>
                <a:cs typeface="Trebuchet MS"/>
              </a:rPr>
              <a:t>to</a:t>
            </a:r>
            <a:r>
              <a:rPr sz="1100" spc="-20" dirty="0">
                <a:latin typeface="Trebuchet MS"/>
                <a:cs typeface="Trebuchet MS"/>
              </a:rPr>
              <a:t> </a:t>
            </a:r>
            <a:r>
              <a:rPr sz="1100" spc="-45" dirty="0">
                <a:latin typeface="Trebuchet MS"/>
                <a:cs typeface="Trebuchet MS"/>
              </a:rPr>
              <a:t>provide</a:t>
            </a:r>
            <a:r>
              <a:rPr sz="1100" spc="-30" dirty="0">
                <a:latin typeface="Trebuchet MS"/>
                <a:cs typeface="Trebuchet MS"/>
              </a:rPr>
              <a:t> </a:t>
            </a:r>
            <a:r>
              <a:rPr sz="1100" spc="-40" dirty="0">
                <a:latin typeface="Trebuchet MS"/>
                <a:cs typeface="Trebuchet MS"/>
              </a:rPr>
              <a:t>support</a:t>
            </a:r>
            <a:r>
              <a:rPr sz="1100" spc="-25" dirty="0">
                <a:latin typeface="Trebuchet MS"/>
                <a:cs typeface="Trebuchet MS"/>
              </a:rPr>
              <a:t> </a:t>
            </a:r>
            <a:r>
              <a:rPr sz="1100" spc="-40" dirty="0">
                <a:latin typeface="Trebuchet MS"/>
                <a:cs typeface="Trebuchet MS"/>
              </a:rPr>
              <a:t>for</a:t>
            </a:r>
            <a:r>
              <a:rPr sz="1100" spc="-25" dirty="0">
                <a:latin typeface="Trebuchet MS"/>
                <a:cs typeface="Trebuchet MS"/>
              </a:rPr>
              <a:t> </a:t>
            </a:r>
            <a:r>
              <a:rPr sz="1100" spc="-10" dirty="0">
                <a:latin typeface="Trebuchet MS"/>
                <a:cs typeface="Trebuchet MS"/>
              </a:rPr>
              <a:t>your</a:t>
            </a:r>
            <a:r>
              <a:rPr sz="1100" spc="-20" dirty="0">
                <a:latin typeface="Trebuchet MS"/>
                <a:cs typeface="Trebuchet MS"/>
              </a:rPr>
              <a:t> </a:t>
            </a:r>
            <a:r>
              <a:rPr sz="1100" spc="-85" dirty="0">
                <a:latin typeface="Trebuchet MS"/>
                <a:cs typeface="Trebuchet MS"/>
              </a:rPr>
              <a:t>child.</a:t>
            </a:r>
            <a:r>
              <a:rPr sz="1100" spc="-30" dirty="0">
                <a:latin typeface="Trebuchet MS"/>
                <a:cs typeface="Trebuchet MS"/>
              </a:rPr>
              <a:t> </a:t>
            </a:r>
            <a:r>
              <a:rPr sz="1100" spc="-55" dirty="0">
                <a:latin typeface="Trebuchet MS"/>
                <a:cs typeface="Trebuchet MS"/>
              </a:rPr>
              <a:t>Services</a:t>
            </a:r>
            <a:r>
              <a:rPr sz="1100" spc="-20" dirty="0">
                <a:latin typeface="Trebuchet MS"/>
                <a:cs typeface="Trebuchet MS"/>
              </a:rPr>
              <a:t> </a:t>
            </a:r>
            <a:r>
              <a:rPr sz="1100" spc="-90" dirty="0">
                <a:latin typeface="Trebuchet MS"/>
                <a:cs typeface="Trebuchet MS"/>
              </a:rPr>
              <a:t>available</a:t>
            </a:r>
            <a:r>
              <a:rPr sz="1100" spc="-20" dirty="0">
                <a:latin typeface="Trebuchet MS"/>
                <a:cs typeface="Trebuchet MS"/>
              </a:rPr>
              <a:t> </a:t>
            </a:r>
            <a:r>
              <a:rPr sz="1100" spc="-50" dirty="0">
                <a:latin typeface="Trebuchet MS"/>
                <a:cs typeface="Trebuchet MS"/>
              </a:rPr>
              <a:t>from</a:t>
            </a:r>
            <a:r>
              <a:rPr sz="1100" spc="-25" dirty="0">
                <a:latin typeface="Trebuchet MS"/>
                <a:cs typeface="Trebuchet MS"/>
              </a:rPr>
              <a:t> </a:t>
            </a:r>
            <a:r>
              <a:rPr lang="en-GB" sz="1100" spc="-55" dirty="0">
                <a:latin typeface="Trebuchet MS"/>
                <a:cs typeface="Trebuchet MS"/>
              </a:rPr>
              <a:t>Bucks</a:t>
            </a:r>
            <a:r>
              <a:rPr sz="1100" spc="-40" dirty="0">
                <a:latin typeface="Trebuchet MS"/>
                <a:cs typeface="Trebuchet MS"/>
              </a:rPr>
              <a:t> </a:t>
            </a:r>
            <a:r>
              <a:rPr sz="1100" spc="-20" dirty="0">
                <a:latin typeface="Trebuchet MS"/>
                <a:cs typeface="Trebuchet MS"/>
              </a:rPr>
              <a:t>are:</a:t>
            </a:r>
            <a:endParaRPr sz="1100" dirty="0">
              <a:latin typeface="Trebuchet MS"/>
              <a:cs typeface="Trebuchet MS"/>
            </a:endParaRPr>
          </a:p>
          <a:p>
            <a:pPr marL="184150" indent="-171450">
              <a:lnSpc>
                <a:spcPct val="100000"/>
              </a:lnSpc>
              <a:spcBef>
                <a:spcPts val="994"/>
              </a:spcBef>
              <a:buClr>
                <a:srgbClr val="B71E42"/>
              </a:buClr>
              <a:buFont typeface="Arial" panose="020B0604020202020204" pitchFamily="34" charset="0"/>
              <a:buChar char="•"/>
              <a:tabLst>
                <a:tab pos="278765" algn="l"/>
              </a:tabLst>
            </a:pPr>
            <a:r>
              <a:rPr lang="en-GB" sz="1100" spc="-35" dirty="0">
                <a:latin typeface="Trebuchet MS"/>
                <a:cs typeface="Trebuchet MS"/>
              </a:rPr>
              <a:t>  </a:t>
            </a:r>
            <a:r>
              <a:rPr sz="1100" spc="-35" dirty="0">
                <a:latin typeface="Trebuchet MS"/>
                <a:cs typeface="Trebuchet MS"/>
              </a:rPr>
              <a:t>The</a:t>
            </a:r>
            <a:r>
              <a:rPr sz="1100" spc="-40" dirty="0">
                <a:latin typeface="Trebuchet MS"/>
                <a:cs typeface="Trebuchet MS"/>
              </a:rPr>
              <a:t> </a:t>
            </a:r>
            <a:r>
              <a:rPr sz="1100" spc="-45" dirty="0">
                <a:latin typeface="Trebuchet MS"/>
                <a:cs typeface="Trebuchet MS"/>
              </a:rPr>
              <a:t>Behaviour</a:t>
            </a:r>
            <a:r>
              <a:rPr sz="1100" spc="-20" dirty="0">
                <a:latin typeface="Trebuchet MS"/>
                <a:cs typeface="Trebuchet MS"/>
              </a:rPr>
              <a:t> </a:t>
            </a:r>
            <a:r>
              <a:rPr sz="1100" spc="-35" dirty="0">
                <a:latin typeface="Trebuchet MS"/>
                <a:cs typeface="Trebuchet MS"/>
              </a:rPr>
              <a:t>Support </a:t>
            </a:r>
            <a:r>
              <a:rPr sz="1100" spc="-20" dirty="0">
                <a:latin typeface="Trebuchet MS"/>
                <a:cs typeface="Trebuchet MS"/>
              </a:rPr>
              <a:t>Team</a:t>
            </a:r>
            <a:endParaRPr sz="11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lang="en-GB" sz="1100" spc="-70" dirty="0">
                <a:latin typeface="Trebuchet MS"/>
                <a:cs typeface="Trebuchet MS"/>
              </a:rPr>
              <a:t>  </a:t>
            </a:r>
            <a:r>
              <a:rPr sz="1100" spc="-70" dirty="0">
                <a:latin typeface="Trebuchet MS"/>
                <a:cs typeface="Trebuchet MS"/>
              </a:rPr>
              <a:t>Educational</a:t>
            </a:r>
            <a:r>
              <a:rPr sz="1100" spc="-5" dirty="0">
                <a:latin typeface="Trebuchet MS"/>
                <a:cs typeface="Trebuchet MS"/>
              </a:rPr>
              <a:t> </a:t>
            </a:r>
            <a:r>
              <a:rPr sz="1100" spc="-50" dirty="0">
                <a:latin typeface="Trebuchet MS"/>
                <a:cs typeface="Trebuchet MS"/>
              </a:rPr>
              <a:t>Psychology</a:t>
            </a:r>
            <a:r>
              <a:rPr sz="1100" spc="25" dirty="0">
                <a:latin typeface="Trebuchet MS"/>
                <a:cs typeface="Trebuchet MS"/>
              </a:rPr>
              <a:t> </a:t>
            </a:r>
            <a:r>
              <a:rPr sz="1100" spc="-10" dirty="0">
                <a:latin typeface="Trebuchet MS"/>
                <a:cs typeface="Trebuchet MS"/>
              </a:rPr>
              <a:t>Service</a:t>
            </a:r>
            <a:endParaRPr sz="11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lang="en-GB" sz="1100" spc="65" dirty="0">
                <a:latin typeface="Trebuchet MS"/>
                <a:cs typeface="Trebuchet MS"/>
              </a:rPr>
              <a:t> </a:t>
            </a:r>
            <a:r>
              <a:rPr sz="1100" spc="65" dirty="0">
                <a:latin typeface="Trebuchet MS"/>
                <a:cs typeface="Trebuchet MS"/>
              </a:rPr>
              <a:t>CAMHS</a:t>
            </a:r>
            <a:r>
              <a:rPr sz="1100" spc="-40" dirty="0">
                <a:latin typeface="Trebuchet MS"/>
                <a:cs typeface="Trebuchet MS"/>
              </a:rPr>
              <a:t> </a:t>
            </a:r>
            <a:r>
              <a:rPr sz="1100" spc="-35" dirty="0">
                <a:latin typeface="Trebuchet MS"/>
                <a:cs typeface="Trebuchet MS"/>
              </a:rPr>
              <a:t>(Child</a:t>
            </a:r>
            <a:r>
              <a:rPr sz="1100" spc="-45" dirty="0">
                <a:latin typeface="Trebuchet MS"/>
                <a:cs typeface="Trebuchet MS"/>
              </a:rPr>
              <a:t> </a:t>
            </a:r>
            <a:r>
              <a:rPr sz="1100" spc="-70" dirty="0">
                <a:latin typeface="Trebuchet MS"/>
                <a:cs typeface="Trebuchet MS"/>
              </a:rPr>
              <a:t>and</a:t>
            </a:r>
            <a:r>
              <a:rPr sz="1100" spc="-15" dirty="0">
                <a:latin typeface="Trebuchet MS"/>
                <a:cs typeface="Trebuchet MS"/>
              </a:rPr>
              <a:t> </a:t>
            </a:r>
            <a:r>
              <a:rPr sz="1100" spc="-45" dirty="0">
                <a:latin typeface="Trebuchet MS"/>
                <a:cs typeface="Trebuchet MS"/>
              </a:rPr>
              <a:t>Adolescent</a:t>
            </a:r>
            <a:r>
              <a:rPr sz="1100" spc="-30" dirty="0">
                <a:latin typeface="Trebuchet MS"/>
                <a:cs typeface="Trebuchet MS"/>
              </a:rPr>
              <a:t> </a:t>
            </a:r>
            <a:r>
              <a:rPr sz="1100" spc="-50" dirty="0">
                <a:latin typeface="Trebuchet MS"/>
                <a:cs typeface="Trebuchet MS"/>
              </a:rPr>
              <a:t>Mental</a:t>
            </a:r>
            <a:r>
              <a:rPr sz="1100" spc="-35" dirty="0">
                <a:latin typeface="Trebuchet MS"/>
                <a:cs typeface="Trebuchet MS"/>
              </a:rPr>
              <a:t> </a:t>
            </a:r>
            <a:r>
              <a:rPr sz="1100" spc="-55" dirty="0">
                <a:latin typeface="Trebuchet MS"/>
                <a:cs typeface="Trebuchet MS"/>
              </a:rPr>
              <a:t>Health</a:t>
            </a:r>
            <a:r>
              <a:rPr sz="1100" spc="-35" dirty="0">
                <a:latin typeface="Trebuchet MS"/>
                <a:cs typeface="Trebuchet MS"/>
              </a:rPr>
              <a:t> </a:t>
            </a:r>
            <a:r>
              <a:rPr sz="1100" spc="-10" dirty="0">
                <a:latin typeface="Trebuchet MS"/>
                <a:cs typeface="Trebuchet MS"/>
              </a:rPr>
              <a:t>Service)</a:t>
            </a:r>
            <a:endParaRPr sz="11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lang="en-GB" sz="1100" spc="-60" dirty="0">
                <a:latin typeface="Trebuchet MS"/>
                <a:cs typeface="Trebuchet MS"/>
              </a:rPr>
              <a:t>  </a:t>
            </a:r>
            <a:r>
              <a:rPr sz="1100" spc="-60" dirty="0">
                <a:latin typeface="Trebuchet MS"/>
                <a:cs typeface="Trebuchet MS"/>
              </a:rPr>
              <a:t>Social</a:t>
            </a:r>
            <a:r>
              <a:rPr sz="1100" spc="-35" dirty="0">
                <a:latin typeface="Trebuchet MS"/>
                <a:cs typeface="Trebuchet MS"/>
              </a:rPr>
              <a:t> </a:t>
            </a:r>
            <a:r>
              <a:rPr sz="1100" spc="-10" dirty="0">
                <a:latin typeface="Trebuchet MS"/>
                <a:cs typeface="Trebuchet MS"/>
              </a:rPr>
              <a:t>Services</a:t>
            </a:r>
            <a:endParaRPr sz="1100" dirty="0">
              <a:latin typeface="Trebuchet MS"/>
              <a:cs typeface="Trebuchet MS"/>
            </a:endParaRPr>
          </a:p>
          <a:p>
            <a:pPr marL="184150" indent="-171450">
              <a:lnSpc>
                <a:spcPct val="100000"/>
              </a:lnSpc>
              <a:spcBef>
                <a:spcPts val="994"/>
              </a:spcBef>
              <a:buClr>
                <a:srgbClr val="B71E42"/>
              </a:buClr>
              <a:buFont typeface="Arial" panose="020B0604020202020204" pitchFamily="34" charset="0"/>
              <a:buChar char="•"/>
              <a:tabLst>
                <a:tab pos="240665" algn="l"/>
              </a:tabLst>
            </a:pPr>
            <a:r>
              <a:rPr lang="en-GB" sz="1100" spc="-30" dirty="0">
                <a:latin typeface="Trebuchet MS"/>
                <a:cs typeface="Trebuchet MS"/>
              </a:rPr>
              <a:t>   Specialist teaching services</a:t>
            </a:r>
            <a:endParaRPr sz="1100" dirty="0">
              <a:latin typeface="Trebuchet MS"/>
              <a:cs typeface="Trebuchet MS"/>
            </a:endParaRPr>
          </a:p>
          <a:p>
            <a:pPr marL="299085" indent="-286385">
              <a:lnSpc>
                <a:spcPct val="100000"/>
              </a:lnSpc>
              <a:spcBef>
                <a:spcPts val="994"/>
              </a:spcBef>
              <a:buClr>
                <a:srgbClr val="B71E42"/>
              </a:buClr>
              <a:buFont typeface="Arial"/>
              <a:buChar char="•"/>
              <a:tabLst>
                <a:tab pos="299085" algn="l"/>
              </a:tabLst>
            </a:pPr>
            <a:r>
              <a:rPr sz="1100" spc="-60" dirty="0">
                <a:latin typeface="Trebuchet MS"/>
                <a:cs typeface="Trebuchet MS"/>
              </a:rPr>
              <a:t>Speech</a:t>
            </a:r>
            <a:r>
              <a:rPr sz="1100" spc="-45" dirty="0">
                <a:latin typeface="Trebuchet MS"/>
                <a:cs typeface="Trebuchet MS"/>
              </a:rPr>
              <a:t> </a:t>
            </a:r>
            <a:r>
              <a:rPr sz="1100" spc="-70" dirty="0">
                <a:latin typeface="Trebuchet MS"/>
                <a:cs typeface="Trebuchet MS"/>
              </a:rPr>
              <a:t>and</a:t>
            </a:r>
            <a:r>
              <a:rPr sz="1100" spc="-25" dirty="0">
                <a:latin typeface="Trebuchet MS"/>
                <a:cs typeface="Trebuchet MS"/>
              </a:rPr>
              <a:t> </a:t>
            </a:r>
            <a:r>
              <a:rPr sz="1100" spc="-75" dirty="0">
                <a:latin typeface="Trebuchet MS"/>
                <a:cs typeface="Trebuchet MS"/>
              </a:rPr>
              <a:t>Language</a:t>
            </a:r>
            <a:r>
              <a:rPr sz="1100" spc="-25" dirty="0">
                <a:latin typeface="Trebuchet MS"/>
                <a:cs typeface="Trebuchet MS"/>
              </a:rPr>
              <a:t> </a:t>
            </a:r>
            <a:r>
              <a:rPr sz="1100" spc="-45" dirty="0">
                <a:latin typeface="Trebuchet MS"/>
                <a:cs typeface="Trebuchet MS"/>
              </a:rPr>
              <a:t>Therapy</a:t>
            </a:r>
            <a:r>
              <a:rPr sz="1100" spc="-30" dirty="0">
                <a:latin typeface="Trebuchet MS"/>
                <a:cs typeface="Trebuchet MS"/>
              </a:rPr>
              <a:t> </a:t>
            </a:r>
            <a:r>
              <a:rPr sz="1100" spc="-75" dirty="0">
                <a:latin typeface="Trebuchet MS"/>
                <a:cs typeface="Trebuchet MS"/>
              </a:rPr>
              <a:t>and</a:t>
            </a:r>
            <a:r>
              <a:rPr sz="1100" spc="-35" dirty="0">
                <a:latin typeface="Trebuchet MS"/>
                <a:cs typeface="Trebuchet MS"/>
              </a:rPr>
              <a:t> </a:t>
            </a:r>
            <a:r>
              <a:rPr sz="1100" spc="-20" dirty="0">
                <a:latin typeface="Trebuchet MS"/>
                <a:cs typeface="Trebuchet MS"/>
              </a:rPr>
              <a:t>Advisory</a:t>
            </a:r>
            <a:r>
              <a:rPr sz="1100" spc="-5" dirty="0">
                <a:latin typeface="Trebuchet MS"/>
                <a:cs typeface="Trebuchet MS"/>
              </a:rPr>
              <a:t> </a:t>
            </a:r>
            <a:r>
              <a:rPr sz="1100" spc="-10" dirty="0" err="1">
                <a:latin typeface="Trebuchet MS"/>
                <a:cs typeface="Trebuchet MS"/>
              </a:rPr>
              <a:t>Servic</a:t>
            </a:r>
            <a:r>
              <a:rPr lang="en-GB" sz="1100" spc="-10" dirty="0">
                <a:latin typeface="Trebuchet MS"/>
                <a:cs typeface="Trebuchet MS"/>
              </a:rPr>
              <a:t>e (NHS)</a:t>
            </a:r>
            <a:endParaRPr sz="110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r>
              <a:rPr sz="1100" spc="-50" dirty="0">
                <a:latin typeface="Trebuchet MS"/>
                <a:cs typeface="Trebuchet MS"/>
              </a:rPr>
              <a:t>Occupational</a:t>
            </a:r>
            <a:r>
              <a:rPr sz="1100" spc="-25" dirty="0">
                <a:latin typeface="Trebuchet MS"/>
                <a:cs typeface="Trebuchet MS"/>
              </a:rPr>
              <a:t> </a:t>
            </a:r>
            <a:r>
              <a:rPr sz="1100" spc="-10" dirty="0">
                <a:latin typeface="Trebuchet MS"/>
                <a:cs typeface="Trebuchet MS"/>
              </a:rPr>
              <a:t>Therapy</a:t>
            </a:r>
            <a:r>
              <a:rPr lang="en-GB" sz="1100" spc="-10" dirty="0">
                <a:latin typeface="Trebuchet MS"/>
                <a:cs typeface="Trebuchet MS"/>
              </a:rPr>
              <a:t> (NHS)</a:t>
            </a:r>
            <a:endParaRPr sz="1100" dirty="0">
              <a:latin typeface="Trebuchet MS"/>
              <a:cs typeface="Trebuchet MS"/>
            </a:endParaRPr>
          </a:p>
          <a:p>
            <a:pPr marL="299085" indent="-286385">
              <a:lnSpc>
                <a:spcPct val="100000"/>
              </a:lnSpc>
              <a:spcBef>
                <a:spcPts val="1000"/>
              </a:spcBef>
              <a:buClr>
                <a:srgbClr val="B71E42"/>
              </a:buClr>
              <a:buFont typeface="Arial"/>
              <a:buChar char="•"/>
              <a:tabLst>
                <a:tab pos="299085" algn="l"/>
              </a:tabLst>
            </a:pPr>
            <a:r>
              <a:rPr sz="1100" spc="-55" dirty="0">
                <a:latin typeface="Trebuchet MS"/>
                <a:cs typeface="Trebuchet MS"/>
              </a:rPr>
              <a:t>Hearing</a:t>
            </a:r>
            <a:r>
              <a:rPr sz="1100" spc="15" dirty="0">
                <a:latin typeface="Trebuchet MS"/>
                <a:cs typeface="Trebuchet MS"/>
              </a:rPr>
              <a:t> </a:t>
            </a:r>
            <a:r>
              <a:rPr sz="1100" spc="-65" dirty="0">
                <a:latin typeface="Trebuchet MS"/>
                <a:cs typeface="Trebuchet MS"/>
              </a:rPr>
              <a:t>Impairment</a:t>
            </a:r>
            <a:r>
              <a:rPr sz="1100" spc="10" dirty="0">
                <a:latin typeface="Trebuchet MS"/>
                <a:cs typeface="Trebuchet MS"/>
              </a:rPr>
              <a:t> </a:t>
            </a:r>
            <a:r>
              <a:rPr sz="1100" spc="-20" dirty="0">
                <a:latin typeface="Trebuchet MS"/>
                <a:cs typeface="Trebuchet MS"/>
              </a:rPr>
              <a:t>Team</a:t>
            </a:r>
            <a:endParaRPr sz="1100" dirty="0">
              <a:latin typeface="Trebuchet MS"/>
              <a:cs typeface="Trebuchet MS"/>
            </a:endParaRPr>
          </a:p>
          <a:p>
            <a:pPr marL="299085" indent="-286385">
              <a:lnSpc>
                <a:spcPct val="100000"/>
              </a:lnSpc>
              <a:spcBef>
                <a:spcPts val="994"/>
              </a:spcBef>
              <a:buClr>
                <a:srgbClr val="B71E42"/>
              </a:buClr>
              <a:buFont typeface="Arial"/>
              <a:buChar char="•"/>
              <a:tabLst>
                <a:tab pos="299085" algn="l"/>
              </a:tabLst>
            </a:pPr>
            <a:r>
              <a:rPr sz="1100" spc="-65" dirty="0">
                <a:latin typeface="Trebuchet MS"/>
                <a:cs typeface="Trebuchet MS"/>
              </a:rPr>
              <a:t>Visual</a:t>
            </a:r>
            <a:r>
              <a:rPr sz="1100" spc="10" dirty="0">
                <a:latin typeface="Trebuchet MS"/>
                <a:cs typeface="Trebuchet MS"/>
              </a:rPr>
              <a:t> </a:t>
            </a:r>
            <a:r>
              <a:rPr sz="1100" spc="-65" dirty="0">
                <a:latin typeface="Trebuchet MS"/>
                <a:cs typeface="Trebuchet MS"/>
              </a:rPr>
              <a:t>Impairment</a:t>
            </a:r>
            <a:r>
              <a:rPr sz="1100" spc="5" dirty="0">
                <a:latin typeface="Trebuchet MS"/>
                <a:cs typeface="Trebuchet MS"/>
              </a:rPr>
              <a:t> </a:t>
            </a:r>
            <a:r>
              <a:rPr sz="1100" spc="-20" dirty="0">
                <a:latin typeface="Trebuchet MS"/>
                <a:cs typeface="Trebuchet MS"/>
              </a:rPr>
              <a:t>Team</a:t>
            </a:r>
            <a:endParaRPr sz="110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r>
              <a:rPr sz="1100" dirty="0">
                <a:latin typeface="Trebuchet MS"/>
                <a:cs typeface="Trebuchet MS"/>
              </a:rPr>
              <a:t>SENDIASS</a:t>
            </a:r>
            <a:r>
              <a:rPr sz="1100" spc="55" dirty="0">
                <a:latin typeface="Trebuchet MS"/>
                <a:cs typeface="Trebuchet MS"/>
              </a:rPr>
              <a:t> </a:t>
            </a:r>
            <a:endParaRPr lang="en-GB" sz="1100" spc="-5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endParaRPr lang="en-GB" sz="1100" spc="-50" dirty="0">
              <a:latin typeface="Trebuchet MS"/>
              <a:cs typeface="Trebuchet MS"/>
            </a:endParaRPr>
          </a:p>
          <a:p>
            <a:pPr marL="299085" indent="-286385">
              <a:lnSpc>
                <a:spcPct val="100000"/>
              </a:lnSpc>
              <a:spcBef>
                <a:spcPts val="1010"/>
              </a:spcBef>
              <a:buClr>
                <a:srgbClr val="B71E42"/>
              </a:buClr>
              <a:buFont typeface="Arial"/>
              <a:buChar char="•"/>
              <a:tabLst>
                <a:tab pos="299085" algn="l"/>
              </a:tabLst>
            </a:pPr>
            <a:r>
              <a:rPr lang="en-GB" sz="1100" spc="-50" dirty="0">
                <a:latin typeface="Trebuchet MS"/>
                <a:cs typeface="Trebuchet MS"/>
              </a:rPr>
              <a:t>A full list of services open to families is in the Bucks Local Offer - </a:t>
            </a:r>
            <a:r>
              <a:rPr lang="en-GB" sz="1100" spc="-50" dirty="0">
                <a:latin typeface="Trebuchet MS"/>
                <a:cs typeface="Trebuchet MS"/>
                <a:hlinkClick r:id="rId2"/>
              </a:rPr>
              <a:t>https://familyinfo.buckinghamshire.gov.uk/send/get-started-with-send/about-local-offer/</a:t>
            </a:r>
            <a:endParaRPr sz="1100" dirty="0">
              <a:latin typeface="Trebuchet MS"/>
              <a:cs typeface="Trebuchet MS"/>
            </a:endParaRPr>
          </a:p>
        </p:txBody>
      </p:sp>
      <p:pic>
        <p:nvPicPr>
          <p:cNvPr id="4" name="object 4">
            <a:hlinkClick r:id="rId3" action="ppaction://hlinksldjump"/>
          </p:cNvPr>
          <p:cNvPicPr/>
          <p:nvPr/>
        </p:nvPicPr>
        <p:blipFill>
          <a:blip r:embed="rId4" cstate="print"/>
          <a:stretch>
            <a:fillRect/>
          </a:stretch>
        </p:blipFill>
        <p:spPr>
          <a:xfrm>
            <a:off x="251459" y="5672328"/>
            <a:ext cx="914400" cy="9144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p:spPr>
        </p:pic>
        <p:pic>
          <p:nvPicPr>
            <p:cNvPr id="5" name="object 5"/>
            <p:cNvPicPr/>
            <p:nvPr/>
          </p:nvPicPr>
          <p:blipFill>
            <a:blip r:embed="rId4" cstate="print"/>
            <a:stretch>
              <a:fillRect/>
            </a:stretch>
          </p:blipFill>
          <p:spPr>
            <a:xfrm>
              <a:off x="0" y="6126483"/>
              <a:ext cx="12191999" cy="731514"/>
            </a:xfrm>
            <a:prstGeom prst="rect">
              <a:avLst/>
            </a:prstGeom>
          </p:spPr>
        </p:pic>
        <p:sp>
          <p:nvSpPr>
            <p:cNvPr id="6" name="object 6"/>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grpSp>
      <p:sp>
        <p:nvSpPr>
          <p:cNvPr id="7" name="object 7"/>
          <p:cNvSpPr txBox="1">
            <a:spLocks noGrp="1"/>
          </p:cNvSpPr>
          <p:nvPr>
            <p:ph type="title"/>
          </p:nvPr>
        </p:nvSpPr>
        <p:spPr>
          <a:xfrm>
            <a:off x="814633" y="624891"/>
            <a:ext cx="2506980" cy="452120"/>
          </a:xfrm>
          <a:prstGeom prst="rect">
            <a:avLst/>
          </a:prstGeom>
        </p:spPr>
        <p:txBody>
          <a:bodyPr vert="horz" wrap="square" lIns="0" tIns="12065" rIns="0" bIns="0" rtlCol="0">
            <a:spAutoFit/>
          </a:bodyPr>
          <a:lstStyle/>
          <a:p>
            <a:pPr marL="12700">
              <a:lnSpc>
                <a:spcPct val="100000"/>
              </a:lnSpc>
              <a:spcBef>
                <a:spcPts val="95"/>
              </a:spcBef>
            </a:pPr>
            <a:r>
              <a:rPr sz="2800" b="1" u="sng" spc="70" dirty="0">
                <a:uFill>
                  <a:solidFill>
                    <a:srgbClr val="000000"/>
                  </a:solidFill>
                </a:uFill>
                <a:latin typeface="Trebuchet MS"/>
                <a:cs typeface="Trebuchet MS"/>
              </a:rPr>
              <a:t>Class</a:t>
            </a:r>
            <a:r>
              <a:rPr sz="2800" b="1" u="sng" spc="-475" dirty="0">
                <a:uFill>
                  <a:solidFill>
                    <a:srgbClr val="000000"/>
                  </a:solidFill>
                </a:uFill>
                <a:latin typeface="Trebuchet MS"/>
                <a:cs typeface="Trebuchet MS"/>
              </a:rPr>
              <a:t> </a:t>
            </a:r>
            <a:r>
              <a:rPr sz="2800" b="1" u="sng" spc="-65" dirty="0">
                <a:uFill>
                  <a:solidFill>
                    <a:srgbClr val="000000"/>
                  </a:solidFill>
                </a:uFill>
                <a:latin typeface="Trebuchet MS"/>
                <a:cs typeface="Trebuchet MS"/>
              </a:rPr>
              <a:t>Teachers:</a:t>
            </a:r>
            <a:endParaRPr sz="2800" dirty="0">
              <a:latin typeface="Trebuchet MS"/>
              <a:cs typeface="Trebuchet MS"/>
            </a:endParaRPr>
          </a:p>
        </p:txBody>
      </p:sp>
      <p:sp>
        <p:nvSpPr>
          <p:cNvPr id="8" name="object 8"/>
          <p:cNvSpPr txBox="1"/>
          <p:nvPr/>
        </p:nvSpPr>
        <p:spPr>
          <a:xfrm>
            <a:off x="787716" y="1221792"/>
            <a:ext cx="10616565" cy="4630114"/>
          </a:xfrm>
          <a:prstGeom prst="rect">
            <a:avLst/>
          </a:prstGeom>
        </p:spPr>
        <p:txBody>
          <a:bodyPr vert="horz" wrap="square" lIns="0" tIns="13335" rIns="0" bIns="0" rtlCol="0">
            <a:spAutoFit/>
          </a:bodyPr>
          <a:lstStyle/>
          <a:p>
            <a:pPr marL="12700" marR="31750">
              <a:lnSpc>
                <a:spcPct val="100000"/>
              </a:lnSpc>
              <a:spcBef>
                <a:spcPts val="105"/>
              </a:spcBef>
            </a:pPr>
            <a:r>
              <a:rPr sz="2000" spc="-125" dirty="0">
                <a:latin typeface="Trebuchet MS"/>
                <a:cs typeface="Trebuchet MS"/>
              </a:rPr>
              <a:t>Teachers</a:t>
            </a:r>
            <a:r>
              <a:rPr sz="2000" spc="-40" dirty="0">
                <a:latin typeface="Trebuchet MS"/>
                <a:cs typeface="Trebuchet MS"/>
              </a:rPr>
              <a:t> </a:t>
            </a:r>
            <a:r>
              <a:rPr sz="2000" spc="-125" dirty="0">
                <a:latin typeface="Trebuchet MS"/>
                <a:cs typeface="Trebuchet MS"/>
              </a:rPr>
              <a:t>are</a:t>
            </a:r>
            <a:r>
              <a:rPr sz="2000" spc="-40" dirty="0">
                <a:latin typeface="Trebuchet MS"/>
                <a:cs typeface="Trebuchet MS"/>
              </a:rPr>
              <a:t> </a:t>
            </a:r>
            <a:r>
              <a:rPr sz="2000" spc="-90" dirty="0">
                <a:latin typeface="Trebuchet MS"/>
                <a:cs typeface="Trebuchet MS"/>
              </a:rPr>
              <a:t>responsible</a:t>
            </a:r>
            <a:r>
              <a:rPr sz="2000" spc="-60" dirty="0">
                <a:latin typeface="Trebuchet MS"/>
                <a:cs typeface="Trebuchet MS"/>
              </a:rPr>
              <a:t> </a:t>
            </a:r>
            <a:r>
              <a:rPr sz="2000" spc="-130" dirty="0">
                <a:latin typeface="Trebuchet MS"/>
                <a:cs typeface="Trebuchet MS"/>
              </a:rPr>
              <a:t>and</a:t>
            </a:r>
            <a:r>
              <a:rPr sz="2000" spc="-40" dirty="0">
                <a:latin typeface="Trebuchet MS"/>
                <a:cs typeface="Trebuchet MS"/>
              </a:rPr>
              <a:t> </a:t>
            </a:r>
            <a:r>
              <a:rPr sz="2000" spc="-125" dirty="0">
                <a:latin typeface="Trebuchet MS"/>
                <a:cs typeface="Trebuchet MS"/>
              </a:rPr>
              <a:t>accountable</a:t>
            </a:r>
            <a:r>
              <a:rPr sz="2000" spc="-65" dirty="0">
                <a:latin typeface="Trebuchet MS"/>
                <a:cs typeface="Trebuchet MS"/>
              </a:rPr>
              <a:t> </a:t>
            </a:r>
            <a:r>
              <a:rPr sz="2000" spc="-75" dirty="0">
                <a:latin typeface="Trebuchet MS"/>
                <a:cs typeface="Trebuchet MS"/>
              </a:rPr>
              <a:t>for</a:t>
            </a:r>
            <a:r>
              <a:rPr sz="2000" spc="-30" dirty="0">
                <a:latin typeface="Trebuchet MS"/>
                <a:cs typeface="Trebuchet MS"/>
              </a:rPr>
              <a:t> </a:t>
            </a:r>
            <a:r>
              <a:rPr sz="2000" spc="-120" dirty="0">
                <a:latin typeface="Trebuchet MS"/>
                <a:cs typeface="Trebuchet MS"/>
              </a:rPr>
              <a:t>the</a:t>
            </a:r>
            <a:r>
              <a:rPr sz="2000" spc="-55"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130" dirty="0">
                <a:latin typeface="Trebuchet MS"/>
                <a:cs typeface="Trebuchet MS"/>
              </a:rPr>
              <a:t>and</a:t>
            </a:r>
            <a:r>
              <a:rPr sz="2000" spc="-40" dirty="0">
                <a:latin typeface="Trebuchet MS"/>
                <a:cs typeface="Trebuchet MS"/>
              </a:rPr>
              <a:t> </a:t>
            </a:r>
            <a:r>
              <a:rPr sz="2000" spc="-114" dirty="0">
                <a:latin typeface="Trebuchet MS"/>
                <a:cs typeface="Trebuchet MS"/>
              </a:rPr>
              <a:t>development</a:t>
            </a:r>
            <a:r>
              <a:rPr sz="2000" spc="-60" dirty="0">
                <a:latin typeface="Trebuchet MS"/>
                <a:cs typeface="Trebuchet MS"/>
              </a:rPr>
              <a:t> </a:t>
            </a:r>
            <a:r>
              <a:rPr sz="2000" spc="-110" dirty="0">
                <a:latin typeface="Trebuchet MS"/>
                <a:cs typeface="Trebuchet MS"/>
              </a:rPr>
              <a:t>of</a:t>
            </a:r>
            <a:r>
              <a:rPr sz="2000" spc="-25" dirty="0">
                <a:latin typeface="Trebuchet MS"/>
                <a:cs typeface="Trebuchet MS"/>
              </a:rPr>
              <a:t> </a:t>
            </a:r>
            <a:r>
              <a:rPr sz="2000" spc="-120" dirty="0">
                <a:latin typeface="Trebuchet MS"/>
                <a:cs typeface="Trebuchet MS"/>
              </a:rPr>
              <a:t>the</a:t>
            </a:r>
            <a:r>
              <a:rPr sz="2000" spc="-50" dirty="0">
                <a:latin typeface="Trebuchet MS"/>
                <a:cs typeface="Trebuchet MS"/>
              </a:rPr>
              <a:t> </a:t>
            </a:r>
            <a:r>
              <a:rPr sz="2000" spc="-114" dirty="0">
                <a:latin typeface="Trebuchet MS"/>
                <a:cs typeface="Trebuchet MS"/>
              </a:rPr>
              <a:t>pupils</a:t>
            </a:r>
            <a:r>
              <a:rPr sz="2000" spc="-60" dirty="0">
                <a:latin typeface="Trebuchet MS"/>
                <a:cs typeface="Trebuchet MS"/>
              </a:rPr>
              <a:t> </a:t>
            </a:r>
            <a:r>
              <a:rPr sz="2000" spc="-125" dirty="0">
                <a:latin typeface="Trebuchet MS"/>
                <a:cs typeface="Trebuchet MS"/>
              </a:rPr>
              <a:t>in</a:t>
            </a:r>
            <a:r>
              <a:rPr sz="2000" spc="-30" dirty="0">
                <a:latin typeface="Trebuchet MS"/>
                <a:cs typeface="Trebuchet MS"/>
              </a:rPr>
              <a:t> </a:t>
            </a:r>
            <a:r>
              <a:rPr sz="2000" spc="-100" dirty="0">
                <a:latin typeface="Trebuchet MS"/>
                <a:cs typeface="Trebuchet MS"/>
              </a:rPr>
              <a:t>their</a:t>
            </a:r>
            <a:r>
              <a:rPr sz="2000" spc="-55" dirty="0">
                <a:latin typeface="Trebuchet MS"/>
                <a:cs typeface="Trebuchet MS"/>
              </a:rPr>
              <a:t> </a:t>
            </a:r>
            <a:r>
              <a:rPr sz="2000" spc="-70" dirty="0">
                <a:latin typeface="Trebuchet MS"/>
                <a:cs typeface="Trebuchet MS"/>
              </a:rPr>
              <a:t>class, </a:t>
            </a:r>
            <a:r>
              <a:rPr sz="2000" spc="-120" dirty="0">
                <a:latin typeface="Trebuchet MS"/>
                <a:cs typeface="Trebuchet MS"/>
              </a:rPr>
              <a:t>including</a:t>
            </a:r>
            <a:r>
              <a:rPr sz="2000" spc="-70" dirty="0">
                <a:latin typeface="Trebuchet MS"/>
                <a:cs typeface="Trebuchet MS"/>
              </a:rPr>
              <a:t> </a:t>
            </a:r>
            <a:r>
              <a:rPr sz="2000" spc="-90" dirty="0">
                <a:latin typeface="Trebuchet MS"/>
                <a:cs typeface="Trebuchet MS"/>
              </a:rPr>
              <a:t>where</a:t>
            </a:r>
            <a:r>
              <a:rPr sz="2000" spc="-25" dirty="0">
                <a:latin typeface="Trebuchet MS"/>
                <a:cs typeface="Trebuchet MS"/>
              </a:rPr>
              <a:t> </a:t>
            </a:r>
            <a:r>
              <a:rPr sz="2000" spc="-114" dirty="0">
                <a:latin typeface="Trebuchet MS"/>
                <a:cs typeface="Trebuchet MS"/>
              </a:rPr>
              <a:t>pupils</a:t>
            </a:r>
            <a:r>
              <a:rPr sz="2000" spc="-45" dirty="0">
                <a:latin typeface="Trebuchet MS"/>
                <a:cs typeface="Trebuchet MS"/>
              </a:rPr>
              <a:t> </a:t>
            </a:r>
            <a:r>
              <a:rPr sz="2000" spc="-114" dirty="0">
                <a:latin typeface="Trebuchet MS"/>
                <a:cs typeface="Trebuchet MS"/>
              </a:rPr>
              <a:t>access</a:t>
            </a:r>
            <a:r>
              <a:rPr sz="2000" spc="-10" dirty="0">
                <a:latin typeface="Trebuchet MS"/>
                <a:cs typeface="Trebuchet MS"/>
              </a:rPr>
              <a:t> </a:t>
            </a:r>
            <a:r>
              <a:rPr sz="2000" spc="-65" dirty="0">
                <a:latin typeface="Trebuchet MS"/>
                <a:cs typeface="Trebuchet MS"/>
              </a:rPr>
              <a:t>support</a:t>
            </a:r>
            <a:r>
              <a:rPr sz="2000" spc="-30" dirty="0">
                <a:latin typeface="Trebuchet MS"/>
                <a:cs typeface="Trebuchet MS"/>
              </a:rPr>
              <a:t> </a:t>
            </a:r>
            <a:r>
              <a:rPr sz="2000" spc="-105" dirty="0">
                <a:latin typeface="Trebuchet MS"/>
                <a:cs typeface="Trebuchet MS"/>
              </a:rPr>
              <a:t>from</a:t>
            </a:r>
            <a:r>
              <a:rPr sz="2000" spc="-55" dirty="0">
                <a:latin typeface="Trebuchet MS"/>
                <a:cs typeface="Trebuchet MS"/>
              </a:rPr>
              <a:t> </a:t>
            </a:r>
            <a:r>
              <a:rPr sz="2000" spc="-140" dirty="0">
                <a:latin typeface="Trebuchet MS"/>
                <a:cs typeface="Trebuchet MS"/>
              </a:rPr>
              <a:t>teaching</a:t>
            </a:r>
            <a:r>
              <a:rPr sz="2000" spc="-45" dirty="0">
                <a:latin typeface="Trebuchet MS"/>
                <a:cs typeface="Trebuchet MS"/>
              </a:rPr>
              <a:t> </a:t>
            </a:r>
            <a:r>
              <a:rPr sz="2000" spc="-114" dirty="0">
                <a:latin typeface="Trebuchet MS"/>
                <a:cs typeface="Trebuchet MS"/>
              </a:rPr>
              <a:t>assistants</a:t>
            </a:r>
            <a:r>
              <a:rPr sz="2000" spc="-25" dirty="0">
                <a:latin typeface="Trebuchet MS"/>
                <a:cs typeface="Trebuchet MS"/>
              </a:rPr>
              <a:t> </a:t>
            </a:r>
            <a:r>
              <a:rPr sz="2000" spc="-135" dirty="0">
                <a:latin typeface="Trebuchet MS"/>
                <a:cs typeface="Trebuchet MS"/>
              </a:rPr>
              <a:t>and</a:t>
            </a:r>
            <a:r>
              <a:rPr sz="2000" spc="-5" dirty="0">
                <a:latin typeface="Trebuchet MS"/>
                <a:cs typeface="Trebuchet MS"/>
              </a:rPr>
              <a:t> </a:t>
            </a:r>
            <a:r>
              <a:rPr sz="2000" spc="-125" dirty="0">
                <a:latin typeface="Trebuchet MS"/>
                <a:cs typeface="Trebuchet MS"/>
              </a:rPr>
              <a:t>specialist</a:t>
            </a:r>
            <a:r>
              <a:rPr sz="2000" spc="-35" dirty="0">
                <a:latin typeface="Trebuchet MS"/>
                <a:cs typeface="Trebuchet MS"/>
              </a:rPr>
              <a:t> </a:t>
            </a:r>
            <a:r>
              <a:rPr sz="2000" spc="-10" dirty="0">
                <a:latin typeface="Trebuchet MS"/>
                <a:cs typeface="Trebuchet MS"/>
              </a:rPr>
              <a:t>staff.</a:t>
            </a:r>
            <a:endParaRPr sz="2000" dirty="0">
              <a:latin typeface="Trebuchet MS"/>
              <a:cs typeface="Trebuchet MS"/>
            </a:endParaRPr>
          </a:p>
          <a:p>
            <a:pPr marL="12700">
              <a:lnSpc>
                <a:spcPct val="100000"/>
              </a:lnSpc>
              <a:tabLst>
                <a:tab pos="8968740" algn="l"/>
              </a:tabLst>
            </a:pPr>
            <a:r>
              <a:rPr sz="2000" spc="-60" dirty="0">
                <a:latin typeface="Trebuchet MS"/>
                <a:cs typeface="Trebuchet MS"/>
              </a:rPr>
              <a:t>High</a:t>
            </a:r>
            <a:r>
              <a:rPr sz="2000" spc="-50" dirty="0">
                <a:latin typeface="Trebuchet MS"/>
                <a:cs typeface="Trebuchet MS"/>
              </a:rPr>
              <a:t> </a:t>
            </a:r>
            <a:r>
              <a:rPr sz="2000" spc="-140" dirty="0">
                <a:latin typeface="Trebuchet MS"/>
                <a:cs typeface="Trebuchet MS"/>
              </a:rPr>
              <a:t>quality</a:t>
            </a:r>
            <a:r>
              <a:rPr sz="2000" spc="-65" dirty="0">
                <a:latin typeface="Trebuchet MS"/>
                <a:cs typeface="Trebuchet MS"/>
              </a:rPr>
              <a:t> </a:t>
            </a:r>
            <a:r>
              <a:rPr sz="2000" spc="-155" dirty="0">
                <a:latin typeface="Trebuchet MS"/>
                <a:cs typeface="Trebuchet MS"/>
              </a:rPr>
              <a:t>teaching,</a:t>
            </a:r>
            <a:r>
              <a:rPr sz="2000" spc="-285" dirty="0">
                <a:latin typeface="Trebuchet MS"/>
                <a:cs typeface="Trebuchet MS"/>
              </a:rPr>
              <a:t> </a:t>
            </a:r>
            <a:r>
              <a:rPr lang="en-GB" sz="2000" spc="-140" dirty="0">
                <a:latin typeface="Trebuchet MS"/>
                <a:cs typeface="Trebuchet MS"/>
              </a:rPr>
              <a:t>adapted</a:t>
            </a:r>
            <a:r>
              <a:rPr sz="2000" spc="-65" dirty="0">
                <a:latin typeface="Trebuchet MS"/>
                <a:cs typeface="Trebuchet MS"/>
              </a:rPr>
              <a:t> </a:t>
            </a:r>
            <a:r>
              <a:rPr sz="2000" spc="-80" dirty="0">
                <a:latin typeface="Trebuchet MS"/>
                <a:cs typeface="Trebuchet MS"/>
              </a:rPr>
              <a:t>for</a:t>
            </a:r>
            <a:r>
              <a:rPr sz="2000" spc="-45" dirty="0">
                <a:latin typeface="Trebuchet MS"/>
                <a:cs typeface="Trebuchet MS"/>
              </a:rPr>
              <a:t> </a:t>
            </a:r>
            <a:r>
              <a:rPr sz="2000" spc="-130" dirty="0">
                <a:latin typeface="Trebuchet MS"/>
                <a:cs typeface="Trebuchet MS"/>
              </a:rPr>
              <a:t>individual</a:t>
            </a:r>
            <a:r>
              <a:rPr sz="2000" spc="-60" dirty="0">
                <a:latin typeface="Trebuchet MS"/>
                <a:cs typeface="Trebuchet MS"/>
              </a:rPr>
              <a:t> </a:t>
            </a:r>
            <a:r>
              <a:rPr sz="2000" spc="-140" dirty="0">
                <a:latin typeface="Trebuchet MS"/>
                <a:cs typeface="Trebuchet MS"/>
              </a:rPr>
              <a:t>pupils,</a:t>
            </a:r>
            <a:r>
              <a:rPr sz="2000" spc="-270" dirty="0">
                <a:latin typeface="Trebuchet MS"/>
                <a:cs typeface="Trebuchet MS"/>
              </a:rPr>
              <a:t> </a:t>
            </a:r>
            <a:r>
              <a:rPr sz="2000" spc="-85" dirty="0">
                <a:latin typeface="Trebuchet MS"/>
                <a:cs typeface="Trebuchet MS"/>
              </a:rPr>
              <a:t>is</a:t>
            </a:r>
            <a:r>
              <a:rPr sz="2000" spc="-15" dirty="0">
                <a:latin typeface="Trebuchet MS"/>
                <a:cs typeface="Trebuchet MS"/>
              </a:rPr>
              <a:t> </a:t>
            </a:r>
            <a:r>
              <a:rPr sz="2000" spc="-114" dirty="0">
                <a:latin typeface="Trebuchet MS"/>
                <a:cs typeface="Trebuchet MS"/>
              </a:rPr>
              <a:t>the</a:t>
            </a:r>
            <a:r>
              <a:rPr sz="2000" spc="-40" dirty="0">
                <a:latin typeface="Trebuchet MS"/>
                <a:cs typeface="Trebuchet MS"/>
              </a:rPr>
              <a:t> </a:t>
            </a:r>
            <a:r>
              <a:rPr sz="2000" spc="-114" dirty="0">
                <a:latin typeface="Trebuchet MS"/>
                <a:cs typeface="Trebuchet MS"/>
              </a:rPr>
              <a:t>first</a:t>
            </a:r>
            <a:r>
              <a:rPr sz="2000" spc="-55" dirty="0">
                <a:latin typeface="Trebuchet MS"/>
                <a:cs typeface="Trebuchet MS"/>
              </a:rPr>
              <a:t> </a:t>
            </a:r>
            <a:r>
              <a:rPr sz="2000" spc="-110" dirty="0">
                <a:latin typeface="Trebuchet MS"/>
                <a:cs typeface="Trebuchet MS"/>
              </a:rPr>
              <a:t>step</a:t>
            </a:r>
            <a:r>
              <a:rPr sz="2000" spc="-35" dirty="0">
                <a:latin typeface="Trebuchet MS"/>
                <a:cs typeface="Trebuchet MS"/>
              </a:rPr>
              <a:t> </a:t>
            </a:r>
            <a:r>
              <a:rPr sz="2000" spc="-125" dirty="0">
                <a:latin typeface="Trebuchet MS"/>
                <a:cs typeface="Trebuchet MS"/>
              </a:rPr>
              <a:t>in</a:t>
            </a:r>
            <a:r>
              <a:rPr sz="2000" spc="-30" dirty="0">
                <a:latin typeface="Trebuchet MS"/>
                <a:cs typeface="Trebuchet MS"/>
              </a:rPr>
              <a:t> </a:t>
            </a:r>
            <a:r>
              <a:rPr sz="2000" spc="-75" dirty="0">
                <a:latin typeface="Trebuchet MS"/>
                <a:cs typeface="Trebuchet MS"/>
              </a:rPr>
              <a:t>response</a:t>
            </a:r>
            <a:r>
              <a:rPr sz="2000" spc="-45" dirty="0">
                <a:latin typeface="Trebuchet MS"/>
                <a:cs typeface="Trebuchet MS"/>
              </a:rPr>
              <a:t> </a:t>
            </a:r>
            <a:r>
              <a:rPr sz="2000" spc="-25" dirty="0">
                <a:latin typeface="Trebuchet MS"/>
                <a:cs typeface="Trebuchet MS"/>
              </a:rPr>
              <a:t>to</a:t>
            </a:r>
            <a:r>
              <a:rPr lang="en-GB" sz="2000" spc="-25" dirty="0">
                <a:latin typeface="Trebuchet MS"/>
                <a:cs typeface="Trebuchet MS"/>
              </a:rPr>
              <a:t> </a:t>
            </a:r>
            <a:r>
              <a:rPr sz="2000" spc="-114" dirty="0">
                <a:latin typeface="Trebuchet MS"/>
                <a:cs typeface="Trebuchet MS"/>
              </a:rPr>
              <a:t>pupils</a:t>
            </a:r>
            <a:r>
              <a:rPr sz="2000" spc="-85" dirty="0">
                <a:latin typeface="Trebuchet MS"/>
                <a:cs typeface="Trebuchet MS"/>
              </a:rPr>
              <a:t> </a:t>
            </a:r>
            <a:r>
              <a:rPr sz="2000" spc="-10" dirty="0">
                <a:latin typeface="Trebuchet MS"/>
                <a:cs typeface="Trebuchet MS"/>
              </a:rPr>
              <a:t>who</a:t>
            </a:r>
            <a:r>
              <a:rPr sz="2000" spc="-100" dirty="0">
                <a:latin typeface="Trebuchet MS"/>
                <a:cs typeface="Trebuchet MS"/>
              </a:rPr>
              <a:t> </a:t>
            </a:r>
            <a:r>
              <a:rPr sz="2000" spc="-135" dirty="0">
                <a:latin typeface="Trebuchet MS"/>
                <a:cs typeface="Trebuchet MS"/>
              </a:rPr>
              <a:t>have</a:t>
            </a:r>
            <a:endParaRPr sz="2000" dirty="0">
              <a:latin typeface="Trebuchet MS"/>
              <a:cs typeface="Trebuchet MS"/>
            </a:endParaRPr>
          </a:p>
          <a:p>
            <a:pPr marL="12700">
              <a:lnSpc>
                <a:spcPct val="100000"/>
              </a:lnSpc>
            </a:pPr>
            <a:r>
              <a:rPr sz="2000" dirty="0">
                <a:latin typeface="Trebuchet MS"/>
                <a:cs typeface="Trebuchet MS"/>
              </a:rPr>
              <a:t>or</a:t>
            </a:r>
            <a:r>
              <a:rPr sz="2000" spc="-40" dirty="0">
                <a:latin typeface="Trebuchet MS"/>
                <a:cs typeface="Trebuchet MS"/>
              </a:rPr>
              <a:t> </a:t>
            </a:r>
            <a:r>
              <a:rPr sz="2000" spc="-185" dirty="0">
                <a:latin typeface="Trebuchet MS"/>
                <a:cs typeface="Trebuchet MS"/>
              </a:rPr>
              <a:t>may</a:t>
            </a:r>
            <a:r>
              <a:rPr sz="2000" spc="-35" dirty="0">
                <a:latin typeface="Trebuchet MS"/>
                <a:cs typeface="Trebuchet MS"/>
              </a:rPr>
              <a:t> </a:t>
            </a:r>
            <a:r>
              <a:rPr sz="2000" spc="-170" dirty="0">
                <a:latin typeface="Trebuchet MS"/>
                <a:cs typeface="Trebuchet MS"/>
              </a:rPr>
              <a:t>have</a:t>
            </a:r>
            <a:r>
              <a:rPr sz="2000" spc="-30" dirty="0">
                <a:latin typeface="Trebuchet MS"/>
                <a:cs typeface="Trebuchet MS"/>
              </a:rPr>
              <a:t> </a:t>
            </a:r>
            <a:r>
              <a:rPr sz="2000" spc="-20" dirty="0">
                <a:latin typeface="Trebuchet MS"/>
                <a:cs typeface="Trebuchet MS"/>
              </a:rPr>
              <a:t>SEND.</a:t>
            </a:r>
            <a:endParaRPr sz="2000" dirty="0">
              <a:latin typeface="Trebuchet MS"/>
              <a:cs typeface="Trebuchet MS"/>
            </a:endParaRPr>
          </a:p>
          <a:p>
            <a:pPr marL="12700" marR="132715">
              <a:lnSpc>
                <a:spcPct val="100000"/>
              </a:lnSpc>
              <a:tabLst>
                <a:tab pos="2886075" algn="l"/>
                <a:tab pos="7023734" algn="l"/>
              </a:tabLst>
            </a:pPr>
            <a:r>
              <a:rPr sz="2000" spc="-155" dirty="0">
                <a:latin typeface="Trebuchet MS"/>
                <a:cs typeface="Trebuchet MS"/>
              </a:rPr>
              <a:t>If</a:t>
            </a:r>
            <a:r>
              <a:rPr sz="2000" spc="-25" dirty="0">
                <a:latin typeface="Trebuchet MS"/>
                <a:cs typeface="Trebuchet MS"/>
              </a:rPr>
              <a:t> </a:t>
            </a:r>
            <a:r>
              <a:rPr sz="2000" spc="-204" dirty="0">
                <a:latin typeface="Trebuchet MS"/>
                <a:cs typeface="Trebuchet MS"/>
              </a:rPr>
              <a:t>a</a:t>
            </a:r>
            <a:r>
              <a:rPr sz="2000" spc="-20" dirty="0">
                <a:latin typeface="Trebuchet MS"/>
                <a:cs typeface="Trebuchet MS"/>
              </a:rPr>
              <a:t> </a:t>
            </a:r>
            <a:r>
              <a:rPr sz="2000" spc="-114" dirty="0">
                <a:latin typeface="Trebuchet MS"/>
                <a:cs typeface="Trebuchet MS"/>
              </a:rPr>
              <a:t>teacher</a:t>
            </a:r>
            <a:r>
              <a:rPr sz="2000" spc="-45" dirty="0">
                <a:latin typeface="Trebuchet MS"/>
                <a:cs typeface="Trebuchet MS"/>
              </a:rPr>
              <a:t> </a:t>
            </a:r>
            <a:r>
              <a:rPr sz="2000" spc="-110" dirty="0">
                <a:latin typeface="Trebuchet MS"/>
                <a:cs typeface="Trebuchet MS"/>
              </a:rPr>
              <a:t>has</a:t>
            </a:r>
            <a:r>
              <a:rPr sz="2000" spc="-15" dirty="0">
                <a:latin typeface="Trebuchet MS"/>
                <a:cs typeface="Trebuchet MS"/>
              </a:rPr>
              <a:t> </a:t>
            </a:r>
            <a:r>
              <a:rPr sz="2000" spc="-90" dirty="0">
                <a:latin typeface="Trebuchet MS"/>
                <a:cs typeface="Trebuchet MS"/>
              </a:rPr>
              <a:t>ongoing</a:t>
            </a:r>
            <a:r>
              <a:rPr sz="2000" spc="-60" dirty="0">
                <a:latin typeface="Trebuchet MS"/>
                <a:cs typeface="Trebuchet MS"/>
              </a:rPr>
              <a:t> </a:t>
            </a:r>
            <a:r>
              <a:rPr sz="2000" spc="-75" dirty="0">
                <a:latin typeface="Trebuchet MS"/>
                <a:cs typeface="Trebuchet MS"/>
              </a:rPr>
              <a:t>concerns</a:t>
            </a:r>
            <a:r>
              <a:rPr sz="2000" spc="-40" dirty="0">
                <a:latin typeface="Trebuchet MS"/>
                <a:cs typeface="Trebuchet MS"/>
              </a:rPr>
              <a:t> </a:t>
            </a:r>
            <a:r>
              <a:rPr sz="2000" spc="-110" dirty="0">
                <a:latin typeface="Trebuchet MS"/>
                <a:cs typeface="Trebuchet MS"/>
              </a:rPr>
              <a:t>about</a:t>
            </a:r>
            <a:r>
              <a:rPr sz="2000" spc="-35" dirty="0">
                <a:latin typeface="Trebuchet MS"/>
                <a:cs typeface="Trebuchet MS"/>
              </a:rPr>
              <a:t> </a:t>
            </a:r>
            <a:r>
              <a:rPr sz="2000" spc="-204" dirty="0">
                <a:latin typeface="Trebuchet MS"/>
                <a:cs typeface="Trebuchet MS"/>
              </a:rPr>
              <a:t>a</a:t>
            </a:r>
            <a:r>
              <a:rPr sz="2000" spc="-30" dirty="0">
                <a:latin typeface="Trebuchet MS"/>
                <a:cs typeface="Trebuchet MS"/>
              </a:rPr>
              <a:t> </a:t>
            </a:r>
            <a:r>
              <a:rPr sz="2000" spc="-95" dirty="0">
                <a:latin typeface="Trebuchet MS"/>
                <a:cs typeface="Trebuchet MS"/>
              </a:rPr>
              <a:t>child's</a:t>
            </a:r>
            <a:r>
              <a:rPr sz="2000" spc="-35" dirty="0">
                <a:latin typeface="Trebuchet MS"/>
                <a:cs typeface="Trebuchet MS"/>
              </a:rPr>
              <a:t> </a:t>
            </a:r>
            <a:r>
              <a:rPr sz="2000" spc="-100" dirty="0">
                <a:latin typeface="Trebuchet MS"/>
                <a:cs typeface="Trebuchet MS"/>
              </a:rPr>
              <a:t>progress,</a:t>
            </a:r>
            <a:r>
              <a:rPr sz="2000" spc="-245" dirty="0">
                <a:latin typeface="Trebuchet MS"/>
                <a:cs typeface="Trebuchet MS"/>
              </a:rPr>
              <a:t> </a:t>
            </a:r>
            <a:r>
              <a:rPr sz="2000" spc="-130" dirty="0">
                <a:latin typeface="Trebuchet MS"/>
                <a:cs typeface="Trebuchet MS"/>
              </a:rPr>
              <a:t>they</a:t>
            </a:r>
            <a:r>
              <a:rPr sz="2000" spc="-30" dirty="0">
                <a:latin typeface="Trebuchet MS"/>
                <a:cs typeface="Trebuchet MS"/>
              </a:rPr>
              <a:t> </a:t>
            </a:r>
            <a:r>
              <a:rPr sz="2000" spc="-20" dirty="0">
                <a:latin typeface="Trebuchet MS"/>
                <a:cs typeface="Trebuchet MS"/>
              </a:rPr>
              <a:t>will</a:t>
            </a:r>
            <a:r>
              <a:rPr sz="2000" dirty="0">
                <a:latin typeface="Trebuchet MS"/>
                <a:cs typeface="Trebuchet MS"/>
              </a:rPr>
              <a:t>	</a:t>
            </a:r>
            <a:r>
              <a:rPr sz="2000" spc="-145" dirty="0">
                <a:latin typeface="Trebuchet MS"/>
                <a:cs typeface="Trebuchet MS"/>
              </a:rPr>
              <a:t>liaise</a:t>
            </a:r>
            <a:r>
              <a:rPr sz="2000" spc="-60" dirty="0">
                <a:latin typeface="Trebuchet MS"/>
                <a:cs typeface="Trebuchet MS"/>
              </a:rPr>
              <a:t> </a:t>
            </a:r>
            <a:r>
              <a:rPr sz="2000" spc="-105" dirty="0">
                <a:latin typeface="Trebuchet MS"/>
                <a:cs typeface="Trebuchet MS"/>
              </a:rPr>
              <a:t>with</a:t>
            </a:r>
            <a:r>
              <a:rPr sz="2000" spc="-75" dirty="0">
                <a:latin typeface="Trebuchet MS"/>
                <a:cs typeface="Trebuchet MS"/>
              </a:rPr>
              <a:t> </a:t>
            </a:r>
            <a:r>
              <a:rPr sz="2000" spc="-114" dirty="0">
                <a:latin typeface="Trebuchet MS"/>
                <a:cs typeface="Trebuchet MS"/>
              </a:rPr>
              <a:t>the</a:t>
            </a:r>
            <a:r>
              <a:rPr sz="2000" spc="-30" dirty="0">
                <a:latin typeface="Trebuchet MS"/>
                <a:cs typeface="Trebuchet MS"/>
              </a:rPr>
              <a:t> </a:t>
            </a:r>
            <a:r>
              <a:rPr sz="2000" spc="100" dirty="0">
                <a:latin typeface="Trebuchet MS"/>
                <a:cs typeface="Trebuchet MS"/>
              </a:rPr>
              <a:t>SENDCo</a:t>
            </a:r>
            <a:r>
              <a:rPr sz="2000" spc="-55" dirty="0">
                <a:latin typeface="Trebuchet MS"/>
                <a:cs typeface="Trebuchet MS"/>
              </a:rPr>
              <a:t> </a:t>
            </a:r>
            <a:r>
              <a:rPr sz="2000" spc="-20" dirty="0">
                <a:latin typeface="Trebuchet MS"/>
                <a:cs typeface="Trebuchet MS"/>
              </a:rPr>
              <a:t>who</a:t>
            </a:r>
            <a:r>
              <a:rPr sz="2000" spc="-65" dirty="0">
                <a:latin typeface="Trebuchet MS"/>
                <a:cs typeface="Trebuchet MS"/>
              </a:rPr>
              <a:t> </a:t>
            </a:r>
            <a:r>
              <a:rPr sz="2000" spc="-20" dirty="0">
                <a:latin typeface="Trebuchet MS"/>
                <a:cs typeface="Trebuchet MS"/>
              </a:rPr>
              <a:t>will </a:t>
            </a:r>
            <a:r>
              <a:rPr sz="2000" spc="-125" dirty="0">
                <a:latin typeface="Trebuchet MS"/>
                <a:cs typeface="Trebuchet MS"/>
              </a:rPr>
              <a:t>offer</a:t>
            </a:r>
            <a:r>
              <a:rPr sz="2000" spc="-20" dirty="0">
                <a:latin typeface="Trebuchet MS"/>
                <a:cs typeface="Trebuchet MS"/>
              </a:rPr>
              <a:t> </a:t>
            </a:r>
            <a:r>
              <a:rPr sz="2000" spc="-145" dirty="0">
                <a:latin typeface="Trebuchet MS"/>
                <a:cs typeface="Trebuchet MS"/>
              </a:rPr>
              <a:t>advice</a:t>
            </a:r>
            <a:r>
              <a:rPr sz="2000" spc="-5" dirty="0">
                <a:latin typeface="Trebuchet MS"/>
                <a:cs typeface="Trebuchet MS"/>
              </a:rPr>
              <a:t> </a:t>
            </a:r>
            <a:r>
              <a:rPr sz="2000" spc="-130" dirty="0">
                <a:latin typeface="Trebuchet MS"/>
                <a:cs typeface="Trebuchet MS"/>
              </a:rPr>
              <a:t>and</a:t>
            </a:r>
            <a:r>
              <a:rPr sz="2000" spc="-20" dirty="0">
                <a:latin typeface="Trebuchet MS"/>
                <a:cs typeface="Trebuchet MS"/>
              </a:rPr>
              <a:t> </a:t>
            </a:r>
            <a:r>
              <a:rPr sz="2000" spc="-100" dirty="0">
                <a:latin typeface="Trebuchet MS"/>
                <a:cs typeface="Trebuchet MS"/>
              </a:rPr>
              <a:t>support.</a:t>
            </a:r>
            <a:r>
              <a:rPr sz="2000" spc="-254" dirty="0">
                <a:latin typeface="Trebuchet MS"/>
                <a:cs typeface="Trebuchet MS"/>
              </a:rPr>
              <a:t> </a:t>
            </a:r>
            <a:r>
              <a:rPr sz="2000" spc="-25" dirty="0">
                <a:latin typeface="Trebuchet MS"/>
                <a:cs typeface="Trebuchet MS"/>
              </a:rPr>
              <a:t>If</a:t>
            </a:r>
            <a:r>
              <a:rPr sz="2000" dirty="0">
                <a:latin typeface="Trebuchet MS"/>
                <a:cs typeface="Trebuchet MS"/>
              </a:rPr>
              <a:t>	</a:t>
            </a:r>
            <a:r>
              <a:rPr sz="2000" spc="-125" dirty="0">
                <a:latin typeface="Trebuchet MS"/>
                <a:cs typeface="Trebuchet MS"/>
              </a:rPr>
              <a:t>the</a:t>
            </a:r>
            <a:r>
              <a:rPr sz="2000" spc="-40" dirty="0">
                <a:latin typeface="Trebuchet MS"/>
                <a:cs typeface="Trebuchet MS"/>
              </a:rPr>
              <a:t> </a:t>
            </a:r>
            <a:r>
              <a:rPr sz="2000" spc="150" dirty="0">
                <a:latin typeface="Trebuchet MS"/>
                <a:cs typeface="Trebuchet MS"/>
              </a:rPr>
              <a:t>SENDCO</a:t>
            </a:r>
            <a:r>
              <a:rPr sz="2000" spc="-5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25" dirty="0">
                <a:latin typeface="Trebuchet MS"/>
                <a:cs typeface="Trebuchet MS"/>
              </a:rPr>
              <a:t>class</a:t>
            </a:r>
            <a:r>
              <a:rPr sz="2000" spc="-30" dirty="0">
                <a:latin typeface="Trebuchet MS"/>
                <a:cs typeface="Trebuchet MS"/>
              </a:rPr>
              <a:t> </a:t>
            </a:r>
            <a:r>
              <a:rPr sz="2000" spc="-114" dirty="0">
                <a:latin typeface="Trebuchet MS"/>
                <a:cs typeface="Trebuchet MS"/>
              </a:rPr>
              <a:t>teacher</a:t>
            </a:r>
            <a:r>
              <a:rPr sz="2000" spc="-50" dirty="0">
                <a:latin typeface="Trebuchet MS"/>
                <a:cs typeface="Trebuchet MS"/>
              </a:rPr>
              <a:t> </a:t>
            </a:r>
            <a:r>
              <a:rPr sz="2000" spc="-180" dirty="0">
                <a:latin typeface="Trebuchet MS"/>
                <a:cs typeface="Trebuchet MS"/>
              </a:rPr>
              <a:t>feel</a:t>
            </a:r>
            <a:r>
              <a:rPr sz="2000" spc="-25" dirty="0">
                <a:latin typeface="Trebuchet MS"/>
                <a:cs typeface="Trebuchet MS"/>
              </a:rPr>
              <a:t> </a:t>
            </a:r>
            <a:r>
              <a:rPr sz="2000" spc="-140" dirty="0">
                <a:latin typeface="Trebuchet MS"/>
                <a:cs typeface="Trebuchet MS"/>
              </a:rPr>
              <a:t>that</a:t>
            </a:r>
            <a:r>
              <a:rPr sz="2000" spc="-70" dirty="0">
                <a:latin typeface="Trebuchet MS"/>
                <a:cs typeface="Trebuchet MS"/>
              </a:rPr>
              <a:t> </a:t>
            </a:r>
            <a:r>
              <a:rPr sz="2000" spc="55" dirty="0">
                <a:latin typeface="Trebuchet MS"/>
                <a:cs typeface="Trebuchet MS"/>
              </a:rPr>
              <a:t>SEN</a:t>
            </a:r>
            <a:r>
              <a:rPr lang="en-GB" sz="2000" spc="55" dirty="0">
                <a:latin typeface="Trebuchet MS"/>
                <a:cs typeface="Trebuchet MS"/>
              </a:rPr>
              <a:t>D</a:t>
            </a:r>
            <a:r>
              <a:rPr sz="2000" spc="-30" dirty="0">
                <a:latin typeface="Trebuchet MS"/>
                <a:cs typeface="Trebuchet MS"/>
              </a:rPr>
              <a:t> </a:t>
            </a:r>
            <a:r>
              <a:rPr sz="2000" spc="-60" dirty="0">
                <a:latin typeface="Trebuchet MS"/>
                <a:cs typeface="Trebuchet MS"/>
              </a:rPr>
              <a:t>support </a:t>
            </a:r>
            <a:r>
              <a:rPr sz="2000" spc="-85" dirty="0">
                <a:latin typeface="Trebuchet MS"/>
                <a:cs typeface="Trebuchet MS"/>
              </a:rPr>
              <a:t>is</a:t>
            </a:r>
            <a:r>
              <a:rPr sz="2000" spc="-20" dirty="0">
                <a:latin typeface="Trebuchet MS"/>
                <a:cs typeface="Trebuchet MS"/>
              </a:rPr>
              <a:t> </a:t>
            </a:r>
            <a:r>
              <a:rPr sz="2000" spc="-125" dirty="0">
                <a:latin typeface="Trebuchet MS"/>
                <a:cs typeface="Trebuchet MS"/>
              </a:rPr>
              <a:t>required,</a:t>
            </a:r>
            <a:r>
              <a:rPr sz="2000" spc="-280" dirty="0">
                <a:latin typeface="Trebuchet MS"/>
                <a:cs typeface="Trebuchet MS"/>
              </a:rPr>
              <a:t> </a:t>
            </a:r>
            <a:r>
              <a:rPr sz="2000" spc="-105" dirty="0">
                <a:latin typeface="Trebuchet MS"/>
                <a:cs typeface="Trebuchet MS"/>
              </a:rPr>
              <a:t>this</a:t>
            </a:r>
            <a:r>
              <a:rPr sz="2000" spc="-50" dirty="0">
                <a:latin typeface="Trebuchet MS"/>
                <a:cs typeface="Trebuchet MS"/>
              </a:rPr>
              <a:t> </a:t>
            </a:r>
            <a:r>
              <a:rPr sz="2000" spc="-40" dirty="0">
                <a:latin typeface="Trebuchet MS"/>
                <a:cs typeface="Trebuchet MS"/>
              </a:rPr>
              <a:t>will </a:t>
            </a:r>
            <a:r>
              <a:rPr sz="2000" spc="-130" dirty="0">
                <a:latin typeface="Trebuchet MS"/>
                <a:cs typeface="Trebuchet MS"/>
              </a:rPr>
              <a:t>be</a:t>
            </a:r>
            <a:r>
              <a:rPr sz="2000" spc="-45" dirty="0">
                <a:latin typeface="Trebuchet MS"/>
                <a:cs typeface="Trebuchet MS"/>
              </a:rPr>
              <a:t> </a:t>
            </a:r>
            <a:r>
              <a:rPr sz="2000" spc="-100" dirty="0">
                <a:latin typeface="Trebuchet MS"/>
                <a:cs typeface="Trebuchet MS"/>
              </a:rPr>
              <a:t>discussed</a:t>
            </a:r>
            <a:r>
              <a:rPr sz="2000" spc="-15" dirty="0">
                <a:latin typeface="Trebuchet MS"/>
                <a:cs typeface="Trebuchet MS"/>
              </a:rPr>
              <a:t> </a:t>
            </a:r>
            <a:r>
              <a:rPr sz="2000" spc="-105" dirty="0">
                <a:latin typeface="Trebuchet MS"/>
                <a:cs typeface="Trebuchet MS"/>
              </a:rPr>
              <a:t>with</a:t>
            </a:r>
            <a:r>
              <a:rPr sz="2000" spc="-70" dirty="0">
                <a:latin typeface="Trebuchet MS"/>
                <a:cs typeface="Trebuchet MS"/>
              </a:rPr>
              <a:t> </a:t>
            </a:r>
            <a:r>
              <a:rPr sz="2000" spc="-160" dirty="0">
                <a:latin typeface="Trebuchet MS"/>
                <a:cs typeface="Trebuchet MS"/>
              </a:rPr>
              <a:t>parents/</a:t>
            </a:r>
            <a:r>
              <a:rPr sz="2000" spc="-55" dirty="0">
                <a:latin typeface="Trebuchet MS"/>
                <a:cs typeface="Trebuchet MS"/>
              </a:rPr>
              <a:t> </a:t>
            </a:r>
            <a:r>
              <a:rPr sz="2000" spc="-90" dirty="0">
                <a:latin typeface="Trebuchet MS"/>
                <a:cs typeface="Trebuchet MS"/>
              </a:rPr>
              <a:t>carers</a:t>
            </a:r>
            <a:r>
              <a:rPr sz="2000" spc="-55" dirty="0">
                <a:latin typeface="Trebuchet MS"/>
                <a:cs typeface="Trebuchet MS"/>
              </a:rPr>
              <a:t> </a:t>
            </a:r>
            <a:r>
              <a:rPr sz="2000" spc="-135" dirty="0">
                <a:latin typeface="Trebuchet MS"/>
                <a:cs typeface="Trebuchet MS"/>
              </a:rPr>
              <a:t>and</a:t>
            </a:r>
            <a:r>
              <a:rPr sz="2000" spc="-25" dirty="0">
                <a:latin typeface="Trebuchet MS"/>
                <a:cs typeface="Trebuchet MS"/>
              </a:rPr>
              <a:t> </a:t>
            </a:r>
            <a:r>
              <a:rPr sz="2000" spc="-125" dirty="0">
                <a:latin typeface="Trebuchet MS"/>
                <a:cs typeface="Trebuchet MS"/>
              </a:rPr>
              <a:t>the</a:t>
            </a:r>
            <a:r>
              <a:rPr sz="2000" spc="-50" dirty="0">
                <a:latin typeface="Trebuchet MS"/>
                <a:cs typeface="Trebuchet MS"/>
              </a:rPr>
              <a:t> </a:t>
            </a:r>
            <a:r>
              <a:rPr sz="2000" spc="-160" dirty="0">
                <a:latin typeface="Trebuchet MS"/>
                <a:cs typeface="Trebuchet MS"/>
              </a:rPr>
              <a:t>child,</a:t>
            </a:r>
            <a:r>
              <a:rPr sz="2000" spc="-265" dirty="0">
                <a:latin typeface="Trebuchet MS"/>
                <a:cs typeface="Trebuchet MS"/>
              </a:rPr>
              <a:t> </a:t>
            </a:r>
            <a:r>
              <a:rPr sz="2000" spc="-10" dirty="0">
                <a:latin typeface="Trebuchet MS"/>
                <a:cs typeface="Trebuchet MS"/>
              </a:rPr>
              <a:t>who</a:t>
            </a:r>
            <a:r>
              <a:rPr sz="2000" spc="-45" dirty="0">
                <a:latin typeface="Trebuchet MS"/>
                <a:cs typeface="Trebuchet MS"/>
              </a:rPr>
              <a:t> </a:t>
            </a:r>
            <a:r>
              <a:rPr sz="2000" spc="-135" dirty="0">
                <a:latin typeface="Trebuchet MS"/>
                <a:cs typeface="Trebuchet MS"/>
              </a:rPr>
              <a:t>will</a:t>
            </a:r>
            <a:r>
              <a:rPr sz="2000" spc="-50" dirty="0">
                <a:latin typeface="Trebuchet MS"/>
                <a:cs typeface="Trebuchet MS"/>
              </a:rPr>
              <a:t> </a:t>
            </a:r>
            <a:r>
              <a:rPr sz="2000" spc="-110" dirty="0">
                <a:latin typeface="Trebuchet MS"/>
                <a:cs typeface="Trebuchet MS"/>
              </a:rPr>
              <a:t>then</a:t>
            </a:r>
            <a:r>
              <a:rPr sz="2000" spc="-60" dirty="0">
                <a:latin typeface="Trebuchet MS"/>
                <a:cs typeface="Trebuchet MS"/>
              </a:rPr>
              <a:t> </a:t>
            </a:r>
            <a:r>
              <a:rPr sz="2000" spc="-130" dirty="0">
                <a:latin typeface="Trebuchet MS"/>
                <a:cs typeface="Trebuchet MS"/>
              </a:rPr>
              <a:t>be</a:t>
            </a:r>
            <a:r>
              <a:rPr sz="2000" spc="-40" dirty="0">
                <a:latin typeface="Trebuchet MS"/>
                <a:cs typeface="Trebuchet MS"/>
              </a:rPr>
              <a:t> </a:t>
            </a:r>
            <a:r>
              <a:rPr sz="2000" spc="-145" dirty="0">
                <a:latin typeface="Trebuchet MS"/>
                <a:cs typeface="Trebuchet MS"/>
              </a:rPr>
              <a:t>placed</a:t>
            </a:r>
            <a:r>
              <a:rPr sz="2000" spc="-60" dirty="0">
                <a:latin typeface="Trebuchet MS"/>
                <a:cs typeface="Trebuchet MS"/>
              </a:rPr>
              <a:t> </a:t>
            </a:r>
            <a:r>
              <a:rPr sz="2000" dirty="0">
                <a:latin typeface="Trebuchet MS"/>
                <a:cs typeface="Trebuchet MS"/>
              </a:rPr>
              <a:t>on</a:t>
            </a:r>
            <a:r>
              <a:rPr sz="2000" spc="-40"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60" dirty="0">
                <a:latin typeface="Trebuchet MS"/>
                <a:cs typeface="Trebuchet MS"/>
              </a:rPr>
              <a:t>schools</a:t>
            </a:r>
            <a:r>
              <a:rPr sz="2000" spc="-50" dirty="0">
                <a:latin typeface="Trebuchet MS"/>
                <a:cs typeface="Trebuchet MS"/>
              </a:rPr>
              <a:t> </a:t>
            </a:r>
            <a:r>
              <a:rPr sz="2000" spc="55" dirty="0">
                <a:latin typeface="Trebuchet MS"/>
                <a:cs typeface="Trebuchet MS"/>
              </a:rPr>
              <a:t>SEN</a:t>
            </a:r>
            <a:r>
              <a:rPr lang="en-GB" sz="2000" spc="55" dirty="0">
                <a:latin typeface="Trebuchet MS"/>
                <a:cs typeface="Trebuchet MS"/>
              </a:rPr>
              <a:t>D</a:t>
            </a:r>
            <a:r>
              <a:rPr sz="2000" spc="-50" dirty="0">
                <a:latin typeface="Trebuchet MS"/>
                <a:cs typeface="Trebuchet MS"/>
              </a:rPr>
              <a:t> </a:t>
            </a:r>
            <a:r>
              <a:rPr sz="2000" spc="-10" dirty="0">
                <a:latin typeface="Trebuchet MS"/>
                <a:cs typeface="Trebuchet MS"/>
              </a:rPr>
              <a:t>support </a:t>
            </a:r>
            <a:r>
              <a:rPr sz="2000" spc="-35" dirty="0">
                <a:latin typeface="Trebuchet MS"/>
                <a:cs typeface="Trebuchet MS"/>
              </a:rPr>
              <a:t>register.</a:t>
            </a:r>
            <a:endParaRPr sz="2000" dirty="0">
              <a:latin typeface="Trebuchet MS"/>
              <a:cs typeface="Trebuchet MS"/>
            </a:endParaRPr>
          </a:p>
          <a:p>
            <a:pPr marL="12700" marR="360680">
              <a:lnSpc>
                <a:spcPct val="100000"/>
              </a:lnSpc>
            </a:pPr>
            <a:r>
              <a:rPr sz="2000" spc="-45" dirty="0">
                <a:latin typeface="Trebuchet MS"/>
                <a:cs typeface="Trebuchet MS"/>
              </a:rPr>
              <a:t>The </a:t>
            </a:r>
            <a:r>
              <a:rPr sz="2000" spc="-114" dirty="0">
                <a:latin typeface="Trebuchet MS"/>
                <a:cs typeface="Trebuchet MS"/>
              </a:rPr>
              <a:t>class</a:t>
            </a:r>
            <a:r>
              <a:rPr sz="2000" spc="-30" dirty="0">
                <a:latin typeface="Trebuchet MS"/>
                <a:cs typeface="Trebuchet MS"/>
              </a:rPr>
              <a:t> </a:t>
            </a:r>
            <a:r>
              <a:rPr sz="2000" spc="-114" dirty="0">
                <a:latin typeface="Trebuchet MS"/>
                <a:cs typeface="Trebuchet MS"/>
              </a:rPr>
              <a:t>teacher</a:t>
            </a:r>
            <a:r>
              <a:rPr sz="2000" spc="-55" dirty="0">
                <a:latin typeface="Trebuchet MS"/>
                <a:cs typeface="Trebuchet MS"/>
              </a:rPr>
              <a:t> </a:t>
            </a:r>
            <a:r>
              <a:rPr sz="2000" spc="-85" dirty="0">
                <a:latin typeface="Trebuchet MS"/>
                <a:cs typeface="Trebuchet MS"/>
              </a:rPr>
              <a:t>is</a:t>
            </a:r>
            <a:r>
              <a:rPr sz="2000" spc="-20" dirty="0">
                <a:latin typeface="Trebuchet MS"/>
                <a:cs typeface="Trebuchet MS"/>
              </a:rPr>
              <a:t> </a:t>
            </a:r>
            <a:r>
              <a:rPr sz="2000" spc="-120" dirty="0">
                <a:latin typeface="Trebuchet MS"/>
                <a:cs typeface="Trebuchet MS"/>
              </a:rPr>
              <a:t>the</a:t>
            </a:r>
            <a:r>
              <a:rPr sz="2000" spc="-55" dirty="0">
                <a:latin typeface="Trebuchet MS"/>
                <a:cs typeface="Trebuchet MS"/>
              </a:rPr>
              <a:t> </a:t>
            </a:r>
            <a:r>
              <a:rPr sz="2000" spc="-114" dirty="0">
                <a:latin typeface="Trebuchet MS"/>
                <a:cs typeface="Trebuchet MS"/>
              </a:rPr>
              <a:t>first</a:t>
            </a:r>
            <a:r>
              <a:rPr sz="2000" spc="-45" dirty="0">
                <a:latin typeface="Trebuchet MS"/>
                <a:cs typeface="Trebuchet MS"/>
              </a:rPr>
              <a:t> </a:t>
            </a:r>
            <a:r>
              <a:rPr sz="2000" spc="-95" dirty="0">
                <a:latin typeface="Trebuchet MS"/>
                <a:cs typeface="Trebuchet MS"/>
              </a:rPr>
              <a:t>point</a:t>
            </a:r>
            <a:r>
              <a:rPr sz="2000" spc="-75" dirty="0">
                <a:latin typeface="Trebuchet MS"/>
                <a:cs typeface="Trebuchet MS"/>
              </a:rPr>
              <a:t> </a:t>
            </a:r>
            <a:r>
              <a:rPr sz="2000" spc="-110" dirty="0">
                <a:latin typeface="Trebuchet MS"/>
                <a:cs typeface="Trebuchet MS"/>
              </a:rPr>
              <a:t>of</a:t>
            </a:r>
            <a:r>
              <a:rPr sz="2000" spc="-30" dirty="0">
                <a:latin typeface="Trebuchet MS"/>
                <a:cs typeface="Trebuchet MS"/>
              </a:rPr>
              <a:t> </a:t>
            </a:r>
            <a:r>
              <a:rPr sz="2000" spc="-114" dirty="0">
                <a:latin typeface="Trebuchet MS"/>
                <a:cs typeface="Trebuchet MS"/>
              </a:rPr>
              <a:t>contact</a:t>
            </a:r>
            <a:r>
              <a:rPr sz="2000" spc="-70" dirty="0">
                <a:latin typeface="Trebuchet MS"/>
                <a:cs typeface="Trebuchet MS"/>
              </a:rPr>
              <a:t> </a:t>
            </a:r>
            <a:r>
              <a:rPr sz="2000" spc="-80" dirty="0">
                <a:latin typeface="Trebuchet MS"/>
                <a:cs typeface="Trebuchet MS"/>
              </a:rPr>
              <a:t>for</a:t>
            </a:r>
            <a:r>
              <a:rPr sz="2000" spc="-45" dirty="0">
                <a:latin typeface="Trebuchet MS"/>
                <a:cs typeface="Trebuchet MS"/>
              </a:rPr>
              <a:t> </a:t>
            </a:r>
            <a:r>
              <a:rPr sz="2000" spc="-130" dirty="0">
                <a:latin typeface="Trebuchet MS"/>
                <a:cs typeface="Trebuchet MS"/>
              </a:rPr>
              <a:t>parents/carers</a:t>
            </a:r>
            <a:r>
              <a:rPr sz="2000" spc="-60" dirty="0">
                <a:latin typeface="Trebuchet MS"/>
                <a:cs typeface="Trebuchet MS"/>
              </a:rPr>
              <a:t> </a:t>
            </a:r>
            <a:r>
              <a:rPr sz="2000" spc="-20" dirty="0">
                <a:latin typeface="Trebuchet MS"/>
                <a:cs typeface="Trebuchet MS"/>
              </a:rPr>
              <a:t>who</a:t>
            </a:r>
            <a:r>
              <a:rPr sz="2000" spc="-55" dirty="0">
                <a:latin typeface="Trebuchet MS"/>
                <a:cs typeface="Trebuchet MS"/>
              </a:rPr>
              <a:t> </a:t>
            </a:r>
            <a:r>
              <a:rPr sz="2000" spc="-185" dirty="0">
                <a:latin typeface="Trebuchet MS"/>
                <a:cs typeface="Trebuchet MS"/>
              </a:rPr>
              <a:t>may</a:t>
            </a:r>
            <a:r>
              <a:rPr sz="2000" spc="-45" dirty="0">
                <a:latin typeface="Trebuchet MS"/>
                <a:cs typeface="Trebuchet MS"/>
              </a:rPr>
              <a:t> </a:t>
            </a:r>
            <a:r>
              <a:rPr sz="2000" spc="-165" dirty="0">
                <a:latin typeface="Trebuchet MS"/>
                <a:cs typeface="Trebuchet MS"/>
              </a:rPr>
              <a:t>have</a:t>
            </a:r>
            <a:r>
              <a:rPr sz="2000" spc="-45" dirty="0">
                <a:latin typeface="Trebuchet MS"/>
                <a:cs typeface="Trebuchet MS"/>
              </a:rPr>
              <a:t> </a:t>
            </a:r>
            <a:r>
              <a:rPr sz="2000" spc="-125" dirty="0">
                <a:latin typeface="Trebuchet MS"/>
                <a:cs typeface="Trebuchet MS"/>
              </a:rPr>
              <a:t>concerns/</a:t>
            </a:r>
            <a:r>
              <a:rPr sz="2000" spc="-40" dirty="0">
                <a:latin typeface="Trebuchet MS"/>
                <a:cs typeface="Trebuchet MS"/>
              </a:rPr>
              <a:t> </a:t>
            </a:r>
            <a:r>
              <a:rPr lang="en-GB" sz="2000" spc="-10" dirty="0">
                <a:latin typeface="Trebuchet MS"/>
                <a:cs typeface="Trebuchet MS"/>
              </a:rPr>
              <a:t>q</a:t>
            </a:r>
            <a:r>
              <a:rPr sz="2000" spc="-10" dirty="0" err="1">
                <a:latin typeface="Trebuchet MS"/>
                <a:cs typeface="Trebuchet MS"/>
              </a:rPr>
              <a:t>uestions</a:t>
            </a:r>
            <a:r>
              <a:rPr sz="2000" spc="-10" dirty="0">
                <a:latin typeface="Trebuchet MS"/>
                <a:cs typeface="Trebuchet MS"/>
              </a:rPr>
              <a:t> </a:t>
            </a:r>
            <a:r>
              <a:rPr sz="2000" spc="-110" dirty="0">
                <a:latin typeface="Trebuchet MS"/>
                <a:cs typeface="Trebuchet MS"/>
              </a:rPr>
              <a:t>about</a:t>
            </a:r>
            <a:r>
              <a:rPr sz="2000" spc="-75" dirty="0">
                <a:latin typeface="Trebuchet MS"/>
                <a:cs typeface="Trebuchet MS"/>
              </a:rPr>
              <a:t> </a:t>
            </a:r>
            <a:r>
              <a:rPr sz="2000" spc="-100" dirty="0">
                <a:latin typeface="Trebuchet MS"/>
                <a:cs typeface="Trebuchet MS"/>
              </a:rPr>
              <a:t>their</a:t>
            </a:r>
            <a:r>
              <a:rPr sz="2000" spc="-65" dirty="0">
                <a:latin typeface="Trebuchet MS"/>
                <a:cs typeface="Trebuchet MS"/>
              </a:rPr>
              <a:t> </a:t>
            </a:r>
            <a:r>
              <a:rPr sz="2000" spc="-110" dirty="0">
                <a:latin typeface="Trebuchet MS"/>
              </a:rPr>
              <a:t>child’s progress.This can be done via </a:t>
            </a:r>
            <a:r>
              <a:rPr lang="en-GB" sz="2000" spc="-110" dirty="0">
                <a:latin typeface="Trebuchet MS"/>
              </a:rPr>
              <a:t>the school office</a:t>
            </a:r>
            <a:r>
              <a:rPr sz="2000" spc="-110" dirty="0">
                <a:latin typeface="Trebuchet MS"/>
              </a:rPr>
              <a:t>.</a:t>
            </a:r>
            <a:endParaRPr lang="en-GB" sz="2000" spc="-110" dirty="0">
              <a:latin typeface="Trebuchet MS"/>
            </a:endParaRPr>
          </a:p>
          <a:p>
            <a:pPr marL="12700" marR="360680">
              <a:lnSpc>
                <a:spcPct val="100000"/>
              </a:lnSpc>
            </a:pPr>
            <a:endParaRPr lang="en-GB" sz="2000" spc="-110" dirty="0">
              <a:latin typeface="Trebuchet MS"/>
            </a:endParaRPr>
          </a:p>
          <a:p>
            <a:pPr marL="12700" marR="360680"/>
            <a:r>
              <a:rPr lang="en-GB" sz="2000" spc="-110" dirty="0">
                <a:latin typeface="Trebuchet MS"/>
              </a:rPr>
              <a:t>If parents have concerns regarding SEND provision, they should first speak to the class teacher, then the SENDCo, then the Headteacher. If concerns remain unresolved, parents may follow the school's formal complaints policy available on the school website</a:t>
            </a:r>
          </a:p>
          <a:p>
            <a:pPr marL="12700" marR="360680">
              <a:lnSpc>
                <a:spcPct val="100000"/>
              </a:lnSpc>
            </a:pPr>
            <a:endParaRPr sz="2000" dirty="0">
              <a:latin typeface="Trebuchet MS"/>
              <a:cs typeface="Trebuchet MS"/>
            </a:endParaRPr>
          </a:p>
        </p:txBody>
      </p:sp>
      <p:pic>
        <p:nvPicPr>
          <p:cNvPr id="9" name="object 9">
            <a:hlinkClick r:id="rId5" action="ppaction://hlinksldjump"/>
          </p:cNvPr>
          <p:cNvPicPr/>
          <p:nvPr/>
        </p:nvPicPr>
        <p:blipFill>
          <a:blip r:embed="rId6" cstate="print"/>
          <a:stretch>
            <a:fillRect/>
          </a:stretch>
        </p:blipFill>
        <p:spPr>
          <a:xfrm>
            <a:off x="112776" y="5943599"/>
            <a:ext cx="914400" cy="91439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30477" y="826083"/>
            <a:ext cx="9279255" cy="866775"/>
          </a:xfrm>
          <a:prstGeom prst="rect">
            <a:avLst/>
          </a:prstGeom>
        </p:spPr>
        <p:txBody>
          <a:bodyPr vert="horz" wrap="square" lIns="0" tIns="62865" rIns="0" bIns="0" rtlCol="0">
            <a:spAutoFit/>
          </a:bodyPr>
          <a:lstStyle/>
          <a:p>
            <a:pPr marL="12700" marR="5080">
              <a:lnSpc>
                <a:spcPts val="3140"/>
              </a:lnSpc>
              <a:spcBef>
                <a:spcPts val="495"/>
              </a:spcBef>
            </a:pPr>
            <a:r>
              <a:rPr sz="2900" spc="345" dirty="0"/>
              <a:t>HOW</a:t>
            </a:r>
            <a:r>
              <a:rPr sz="2900" spc="-45" dirty="0"/>
              <a:t> </a:t>
            </a:r>
            <a:r>
              <a:rPr sz="2900" spc="160" dirty="0"/>
              <a:t>DOES</a:t>
            </a:r>
            <a:r>
              <a:rPr sz="2900" spc="-440" dirty="0"/>
              <a:t> </a:t>
            </a:r>
            <a:r>
              <a:rPr sz="2900" dirty="0"/>
              <a:t>THE</a:t>
            </a:r>
            <a:r>
              <a:rPr sz="2900" spc="-60" dirty="0"/>
              <a:t> </a:t>
            </a:r>
            <a:r>
              <a:rPr sz="2900" spc="204" dirty="0"/>
              <a:t>SCHOOL</a:t>
            </a:r>
            <a:r>
              <a:rPr sz="2900" spc="-65" dirty="0"/>
              <a:t> </a:t>
            </a:r>
            <a:r>
              <a:rPr sz="2900" spc="365" dirty="0"/>
              <a:t>KNOW</a:t>
            </a:r>
            <a:r>
              <a:rPr sz="2900" spc="-65" dirty="0"/>
              <a:t> </a:t>
            </a:r>
            <a:r>
              <a:rPr sz="2900" spc="-140" dirty="0"/>
              <a:t>IF</a:t>
            </a:r>
            <a:r>
              <a:rPr sz="2900" spc="-360" dirty="0"/>
              <a:t> </a:t>
            </a:r>
            <a:r>
              <a:rPr sz="2900" spc="220" dirty="0"/>
              <a:t>A</a:t>
            </a:r>
            <a:r>
              <a:rPr sz="2900" spc="-55" dirty="0"/>
              <a:t> </a:t>
            </a:r>
            <a:r>
              <a:rPr sz="2900" spc="145" dirty="0"/>
              <a:t>CHILD</a:t>
            </a:r>
            <a:r>
              <a:rPr sz="2900" spc="-60" dirty="0"/>
              <a:t> </a:t>
            </a:r>
            <a:r>
              <a:rPr sz="2900" spc="114" dirty="0"/>
              <a:t>HAS</a:t>
            </a:r>
            <a:r>
              <a:rPr sz="2900" spc="-45" dirty="0"/>
              <a:t> </a:t>
            </a:r>
            <a:r>
              <a:rPr sz="2900" spc="140" dirty="0"/>
              <a:t>SEND </a:t>
            </a:r>
            <a:r>
              <a:rPr sz="2900" dirty="0"/>
              <a:t>(SPECIAL</a:t>
            </a:r>
            <a:r>
              <a:rPr sz="2900" spc="-105" dirty="0"/>
              <a:t> </a:t>
            </a:r>
            <a:r>
              <a:rPr sz="2900" spc="150" dirty="0"/>
              <a:t>EDUCATIONAL</a:t>
            </a:r>
            <a:r>
              <a:rPr sz="2900" spc="-105" dirty="0"/>
              <a:t> </a:t>
            </a:r>
            <a:r>
              <a:rPr sz="2900" spc="95" dirty="0"/>
              <a:t>NEEDS</a:t>
            </a:r>
            <a:r>
              <a:rPr sz="2900" spc="-100" dirty="0"/>
              <a:t> </a:t>
            </a:r>
            <a:r>
              <a:rPr sz="2900" spc="235" dirty="0"/>
              <a:t>OR</a:t>
            </a:r>
            <a:r>
              <a:rPr sz="2900" spc="-100" dirty="0"/>
              <a:t> </a:t>
            </a:r>
            <a:r>
              <a:rPr sz="2900" spc="-10" dirty="0"/>
              <a:t>DISABILITIES)?</a:t>
            </a:r>
            <a:endParaRPr sz="2900"/>
          </a:p>
        </p:txBody>
      </p:sp>
      <p:sp>
        <p:nvSpPr>
          <p:cNvPr id="3" name="object 3"/>
          <p:cNvSpPr txBox="1"/>
          <p:nvPr/>
        </p:nvSpPr>
        <p:spPr>
          <a:xfrm>
            <a:off x="1530477" y="1999932"/>
            <a:ext cx="9429750" cy="3977640"/>
          </a:xfrm>
          <a:prstGeom prst="rect">
            <a:avLst/>
          </a:prstGeom>
        </p:spPr>
        <p:txBody>
          <a:bodyPr vert="horz" wrap="square" lIns="0" tIns="13335" rIns="0" bIns="0" rtlCol="0">
            <a:spAutoFit/>
          </a:bodyPr>
          <a:lstStyle/>
          <a:p>
            <a:pPr marL="239395" marR="5080" indent="-227329">
              <a:lnSpc>
                <a:spcPct val="120000"/>
              </a:lnSpc>
              <a:spcBef>
                <a:spcPts val="105"/>
              </a:spcBef>
              <a:buClr>
                <a:srgbClr val="B71E42"/>
              </a:buClr>
              <a:buFont typeface="Arial"/>
              <a:buChar char="•"/>
              <a:tabLst>
                <a:tab pos="240665" algn="l"/>
              </a:tabLst>
            </a:pPr>
            <a:r>
              <a:rPr sz="2400" spc="75" dirty="0">
                <a:latin typeface="Trebuchet MS"/>
                <a:cs typeface="Trebuchet MS"/>
              </a:rPr>
              <a:t>Our</a:t>
            </a:r>
            <a:r>
              <a:rPr sz="2400" spc="-40" dirty="0">
                <a:latin typeface="Trebuchet MS"/>
                <a:cs typeface="Trebuchet MS"/>
              </a:rPr>
              <a:t> </a:t>
            </a:r>
            <a:r>
              <a:rPr sz="2400" spc="-140" dirty="0">
                <a:latin typeface="Trebuchet MS"/>
                <a:cs typeface="Trebuchet MS"/>
              </a:rPr>
              <a:t>class</a:t>
            </a:r>
            <a:r>
              <a:rPr sz="2400" spc="-35" dirty="0">
                <a:latin typeface="Trebuchet MS"/>
                <a:cs typeface="Trebuchet MS"/>
              </a:rPr>
              <a:t> </a:t>
            </a:r>
            <a:r>
              <a:rPr sz="2400" spc="-135" dirty="0">
                <a:latin typeface="Trebuchet MS"/>
                <a:cs typeface="Trebuchet MS"/>
              </a:rPr>
              <a:t>teachers</a:t>
            </a:r>
            <a:r>
              <a:rPr sz="2400" spc="-35" dirty="0">
                <a:latin typeface="Trebuchet MS"/>
                <a:cs typeface="Trebuchet MS"/>
              </a:rPr>
              <a:t> </a:t>
            </a:r>
            <a:r>
              <a:rPr sz="2400" spc="-140" dirty="0">
                <a:latin typeface="Trebuchet MS"/>
                <a:cs typeface="Trebuchet MS"/>
              </a:rPr>
              <a:t>closely</a:t>
            </a:r>
            <a:r>
              <a:rPr sz="2400" spc="-45" dirty="0">
                <a:latin typeface="Trebuchet MS"/>
                <a:cs typeface="Trebuchet MS"/>
              </a:rPr>
              <a:t> </a:t>
            </a:r>
            <a:r>
              <a:rPr sz="2400" spc="-75" dirty="0">
                <a:latin typeface="Trebuchet MS"/>
                <a:cs typeface="Trebuchet MS"/>
              </a:rPr>
              <a:t>monitor</a:t>
            </a:r>
            <a:r>
              <a:rPr sz="2400" spc="-30" dirty="0">
                <a:latin typeface="Trebuchet MS"/>
                <a:cs typeface="Trebuchet MS"/>
              </a:rPr>
              <a:t> </a:t>
            </a:r>
            <a:r>
              <a:rPr sz="2400" spc="-150" dirty="0">
                <a:latin typeface="Trebuchet MS"/>
                <a:cs typeface="Trebuchet MS"/>
              </a:rPr>
              <a:t>the</a:t>
            </a:r>
            <a:r>
              <a:rPr sz="2400" spc="-45" dirty="0">
                <a:latin typeface="Trebuchet MS"/>
                <a:cs typeface="Trebuchet MS"/>
              </a:rPr>
              <a:t> </a:t>
            </a:r>
            <a:r>
              <a:rPr sz="2400" spc="-90" dirty="0">
                <a:latin typeface="Trebuchet MS"/>
                <a:cs typeface="Trebuchet MS"/>
              </a:rPr>
              <a:t>progress</a:t>
            </a:r>
            <a:r>
              <a:rPr sz="2400" spc="-15" dirty="0">
                <a:latin typeface="Trebuchet MS"/>
                <a:cs typeface="Trebuchet MS"/>
              </a:rPr>
              <a:t> </a:t>
            </a:r>
            <a:r>
              <a:rPr sz="2400" spc="-180" dirty="0">
                <a:latin typeface="Trebuchet MS"/>
                <a:cs typeface="Trebuchet MS"/>
              </a:rPr>
              <a:t>made</a:t>
            </a:r>
            <a:r>
              <a:rPr sz="2400" spc="-35" dirty="0">
                <a:latin typeface="Trebuchet MS"/>
                <a:cs typeface="Trebuchet MS"/>
              </a:rPr>
              <a:t> </a:t>
            </a:r>
            <a:r>
              <a:rPr sz="2400" spc="-165" dirty="0">
                <a:latin typeface="Trebuchet MS"/>
                <a:cs typeface="Trebuchet MS"/>
              </a:rPr>
              <a:t>by</a:t>
            </a:r>
            <a:r>
              <a:rPr sz="2400" spc="-30" dirty="0">
                <a:latin typeface="Trebuchet MS"/>
                <a:cs typeface="Trebuchet MS"/>
              </a:rPr>
              <a:t> </a:t>
            </a:r>
            <a:r>
              <a:rPr sz="2400" spc="-220" dirty="0">
                <a:latin typeface="Trebuchet MS"/>
                <a:cs typeface="Trebuchet MS"/>
              </a:rPr>
              <a:t>all</a:t>
            </a:r>
            <a:r>
              <a:rPr sz="2400" spc="-30" dirty="0">
                <a:latin typeface="Trebuchet MS"/>
                <a:cs typeface="Trebuchet MS"/>
              </a:rPr>
              <a:t> </a:t>
            </a:r>
            <a:r>
              <a:rPr sz="2400" spc="-145" dirty="0">
                <a:latin typeface="Trebuchet MS"/>
                <a:cs typeface="Trebuchet MS"/>
              </a:rPr>
              <a:t>children</a:t>
            </a:r>
            <a:r>
              <a:rPr sz="2400" spc="-35" dirty="0">
                <a:latin typeface="Trebuchet MS"/>
                <a:cs typeface="Trebuchet MS"/>
              </a:rPr>
              <a:t> </a:t>
            </a:r>
            <a:r>
              <a:rPr sz="2400" spc="-25" dirty="0">
                <a:latin typeface="Trebuchet MS"/>
                <a:cs typeface="Trebuchet MS"/>
              </a:rPr>
              <a:t>in 	</a:t>
            </a:r>
            <a:r>
              <a:rPr sz="2400" spc="-120" dirty="0">
                <a:latin typeface="Trebuchet MS"/>
                <a:cs typeface="Trebuchet MS"/>
              </a:rPr>
              <a:t>their</a:t>
            </a:r>
            <a:r>
              <a:rPr sz="2400" spc="-40" dirty="0">
                <a:latin typeface="Trebuchet MS"/>
                <a:cs typeface="Trebuchet MS"/>
              </a:rPr>
              <a:t> </a:t>
            </a:r>
            <a:r>
              <a:rPr sz="2400" spc="-135" dirty="0">
                <a:latin typeface="Trebuchet MS"/>
                <a:cs typeface="Trebuchet MS"/>
              </a:rPr>
              <a:t>class</a:t>
            </a:r>
            <a:r>
              <a:rPr sz="2400" spc="-35" dirty="0">
                <a:latin typeface="Trebuchet MS"/>
                <a:cs typeface="Trebuchet MS"/>
              </a:rPr>
              <a:t> </a:t>
            </a:r>
            <a:r>
              <a:rPr sz="2400" spc="-170" dirty="0">
                <a:latin typeface="Trebuchet MS"/>
                <a:cs typeface="Trebuchet MS"/>
              </a:rPr>
              <a:t>and</a:t>
            </a:r>
            <a:r>
              <a:rPr sz="2400" spc="-40" dirty="0">
                <a:latin typeface="Trebuchet MS"/>
                <a:cs typeface="Trebuchet MS"/>
              </a:rPr>
              <a:t> </a:t>
            </a:r>
            <a:r>
              <a:rPr sz="2400" spc="-130" dirty="0">
                <a:latin typeface="Trebuchet MS"/>
                <a:cs typeface="Trebuchet MS"/>
              </a:rPr>
              <a:t>ask</a:t>
            </a:r>
            <a:r>
              <a:rPr sz="2400" spc="-35" dirty="0">
                <a:latin typeface="Trebuchet MS"/>
                <a:cs typeface="Trebuchet MS"/>
              </a:rPr>
              <a:t> </a:t>
            </a:r>
            <a:r>
              <a:rPr sz="2400" spc="-165" dirty="0">
                <a:latin typeface="Trebuchet MS"/>
                <a:cs typeface="Trebuchet MS"/>
              </a:rPr>
              <a:t>advice</a:t>
            </a:r>
            <a:r>
              <a:rPr sz="2400" spc="-50" dirty="0">
                <a:latin typeface="Trebuchet MS"/>
                <a:cs typeface="Trebuchet MS"/>
              </a:rPr>
              <a:t> </a:t>
            </a:r>
            <a:r>
              <a:rPr sz="2400" spc="-125" dirty="0">
                <a:latin typeface="Trebuchet MS"/>
                <a:cs typeface="Trebuchet MS"/>
              </a:rPr>
              <a:t>from</a:t>
            </a:r>
            <a:r>
              <a:rPr sz="2400" spc="-40" dirty="0">
                <a:latin typeface="Trebuchet MS"/>
                <a:cs typeface="Trebuchet MS"/>
              </a:rPr>
              <a:t> </a:t>
            </a:r>
            <a:r>
              <a:rPr sz="2400" spc="-150" dirty="0">
                <a:latin typeface="Trebuchet MS"/>
                <a:cs typeface="Trebuchet MS"/>
              </a:rPr>
              <a:t>the</a:t>
            </a:r>
            <a:r>
              <a:rPr sz="2400" spc="-25" dirty="0">
                <a:latin typeface="Trebuchet MS"/>
                <a:cs typeface="Trebuchet MS"/>
              </a:rPr>
              <a:t> </a:t>
            </a:r>
            <a:r>
              <a:rPr sz="2400" spc="130" dirty="0">
                <a:latin typeface="Trebuchet MS"/>
                <a:cs typeface="Trebuchet MS"/>
              </a:rPr>
              <a:t>SENDCo</a:t>
            </a:r>
            <a:r>
              <a:rPr sz="2400" spc="-40" dirty="0">
                <a:latin typeface="Trebuchet MS"/>
                <a:cs typeface="Trebuchet MS"/>
              </a:rPr>
              <a:t> </a:t>
            </a:r>
            <a:r>
              <a:rPr sz="2400" spc="-165" dirty="0">
                <a:latin typeface="Trebuchet MS"/>
                <a:cs typeface="Trebuchet MS"/>
              </a:rPr>
              <a:t>(Special</a:t>
            </a:r>
            <a:r>
              <a:rPr sz="2400" spc="-60" dirty="0">
                <a:latin typeface="Trebuchet MS"/>
                <a:cs typeface="Trebuchet MS"/>
              </a:rPr>
              <a:t> </a:t>
            </a:r>
            <a:r>
              <a:rPr sz="2400" spc="-155" dirty="0">
                <a:latin typeface="Trebuchet MS"/>
                <a:cs typeface="Trebuchet MS"/>
              </a:rPr>
              <a:t>educational</a:t>
            </a:r>
            <a:r>
              <a:rPr sz="2400" spc="-30" dirty="0">
                <a:latin typeface="Trebuchet MS"/>
                <a:cs typeface="Trebuchet MS"/>
              </a:rPr>
              <a:t> </a:t>
            </a:r>
            <a:r>
              <a:rPr sz="2400" spc="-10" dirty="0">
                <a:latin typeface="Trebuchet MS"/>
                <a:cs typeface="Trebuchet MS"/>
              </a:rPr>
              <a:t>needs 	</a:t>
            </a:r>
            <a:r>
              <a:rPr sz="2400" spc="-160" dirty="0">
                <a:latin typeface="Trebuchet MS"/>
                <a:cs typeface="Trebuchet MS"/>
              </a:rPr>
              <a:t>and</a:t>
            </a:r>
            <a:r>
              <a:rPr sz="2400" spc="-40" dirty="0">
                <a:latin typeface="Trebuchet MS"/>
                <a:cs typeface="Trebuchet MS"/>
              </a:rPr>
              <a:t> </a:t>
            </a:r>
            <a:r>
              <a:rPr sz="2400" spc="-155" dirty="0">
                <a:latin typeface="Trebuchet MS"/>
                <a:cs typeface="Trebuchet MS"/>
              </a:rPr>
              <a:t>disabilities</a:t>
            </a:r>
            <a:r>
              <a:rPr sz="2400" spc="-50" dirty="0">
                <a:latin typeface="Trebuchet MS"/>
                <a:cs typeface="Trebuchet MS"/>
              </a:rPr>
              <a:t> </a:t>
            </a:r>
            <a:r>
              <a:rPr sz="2400" spc="-85" dirty="0">
                <a:latin typeface="Trebuchet MS"/>
                <a:cs typeface="Trebuchet MS"/>
              </a:rPr>
              <a:t>co-</a:t>
            </a:r>
            <a:r>
              <a:rPr sz="2400" spc="-95" dirty="0">
                <a:latin typeface="Trebuchet MS"/>
                <a:cs typeface="Trebuchet MS"/>
              </a:rPr>
              <a:t>ordinator)</a:t>
            </a:r>
            <a:r>
              <a:rPr sz="2400" spc="-40" dirty="0">
                <a:latin typeface="Trebuchet MS"/>
                <a:cs typeface="Trebuchet MS"/>
              </a:rPr>
              <a:t> </a:t>
            </a:r>
            <a:r>
              <a:rPr sz="2400" spc="-165" dirty="0">
                <a:latin typeface="Trebuchet MS"/>
                <a:cs typeface="Trebuchet MS"/>
              </a:rPr>
              <a:t>as</a:t>
            </a:r>
            <a:r>
              <a:rPr sz="2400" spc="-40" dirty="0">
                <a:latin typeface="Trebuchet MS"/>
                <a:cs typeface="Trebuchet MS"/>
              </a:rPr>
              <a:t> </a:t>
            </a:r>
            <a:r>
              <a:rPr sz="2400" dirty="0">
                <a:latin typeface="Trebuchet MS"/>
                <a:cs typeface="Trebuchet MS"/>
              </a:rPr>
              <a:t>soon</a:t>
            </a:r>
            <a:r>
              <a:rPr sz="2400" spc="-40" dirty="0">
                <a:latin typeface="Trebuchet MS"/>
                <a:cs typeface="Trebuchet MS"/>
              </a:rPr>
              <a:t> </a:t>
            </a:r>
            <a:r>
              <a:rPr sz="2400" spc="-150" dirty="0">
                <a:latin typeface="Trebuchet MS"/>
                <a:cs typeface="Trebuchet MS"/>
              </a:rPr>
              <a:t>as</a:t>
            </a:r>
            <a:r>
              <a:rPr sz="2400" spc="-40" dirty="0">
                <a:latin typeface="Trebuchet MS"/>
                <a:cs typeface="Trebuchet MS"/>
              </a:rPr>
              <a:t> </a:t>
            </a:r>
            <a:r>
              <a:rPr sz="2400" spc="-160" dirty="0">
                <a:latin typeface="Trebuchet MS"/>
                <a:cs typeface="Trebuchet MS"/>
              </a:rPr>
              <a:t>they</a:t>
            </a:r>
            <a:r>
              <a:rPr sz="2400" spc="-55" dirty="0">
                <a:latin typeface="Trebuchet MS"/>
                <a:cs typeface="Trebuchet MS"/>
              </a:rPr>
              <a:t> </a:t>
            </a:r>
            <a:r>
              <a:rPr sz="2400" spc="-204" dirty="0">
                <a:latin typeface="Trebuchet MS"/>
                <a:cs typeface="Trebuchet MS"/>
              </a:rPr>
              <a:t>have</a:t>
            </a:r>
            <a:r>
              <a:rPr sz="2400" spc="-40" dirty="0">
                <a:latin typeface="Trebuchet MS"/>
                <a:cs typeface="Trebuchet MS"/>
              </a:rPr>
              <a:t> </a:t>
            </a:r>
            <a:r>
              <a:rPr sz="2400" spc="-85" dirty="0">
                <a:latin typeface="Trebuchet MS"/>
                <a:cs typeface="Trebuchet MS"/>
              </a:rPr>
              <a:t>concerns</a:t>
            </a:r>
            <a:r>
              <a:rPr sz="2400" spc="-35" dirty="0">
                <a:latin typeface="Trebuchet MS"/>
                <a:cs typeface="Trebuchet MS"/>
              </a:rPr>
              <a:t> </a:t>
            </a:r>
            <a:r>
              <a:rPr sz="2400" spc="-135" dirty="0">
                <a:latin typeface="Trebuchet MS"/>
                <a:cs typeface="Trebuchet MS"/>
              </a:rPr>
              <a:t>about</a:t>
            </a:r>
            <a:r>
              <a:rPr sz="2400" spc="-45" dirty="0">
                <a:latin typeface="Trebuchet MS"/>
                <a:cs typeface="Trebuchet MS"/>
              </a:rPr>
              <a:t> </a:t>
            </a:r>
            <a:r>
              <a:rPr sz="2400" spc="-25" dirty="0">
                <a:latin typeface="Trebuchet MS"/>
                <a:cs typeface="Trebuchet MS"/>
              </a:rPr>
              <a:t>any 	</a:t>
            </a:r>
            <a:r>
              <a:rPr sz="2400" spc="-150" dirty="0">
                <a:latin typeface="Trebuchet MS"/>
                <a:cs typeface="Trebuchet MS"/>
              </a:rPr>
              <a:t>pupil.The</a:t>
            </a:r>
            <a:r>
              <a:rPr sz="2400" spc="-35" dirty="0">
                <a:latin typeface="Trebuchet MS"/>
                <a:cs typeface="Trebuchet MS"/>
              </a:rPr>
              <a:t> </a:t>
            </a:r>
            <a:r>
              <a:rPr sz="2400" spc="135" dirty="0">
                <a:latin typeface="Trebuchet MS"/>
                <a:cs typeface="Trebuchet MS"/>
              </a:rPr>
              <a:t>SENDCo</a:t>
            </a:r>
            <a:r>
              <a:rPr sz="2400" spc="-35" dirty="0">
                <a:latin typeface="Trebuchet MS"/>
                <a:cs typeface="Trebuchet MS"/>
              </a:rPr>
              <a:t> </a:t>
            </a:r>
            <a:r>
              <a:rPr sz="2400" spc="-220" dirty="0">
                <a:latin typeface="Trebuchet MS"/>
                <a:cs typeface="Trebuchet MS"/>
              </a:rPr>
              <a:t>may</a:t>
            </a:r>
            <a:r>
              <a:rPr sz="2400" spc="-30" dirty="0">
                <a:latin typeface="Trebuchet MS"/>
                <a:cs typeface="Trebuchet MS"/>
              </a:rPr>
              <a:t> </a:t>
            </a:r>
            <a:r>
              <a:rPr sz="2400" spc="-140" dirty="0">
                <a:latin typeface="Trebuchet MS"/>
                <a:cs typeface="Trebuchet MS"/>
              </a:rPr>
              <a:t>then</a:t>
            </a:r>
            <a:r>
              <a:rPr sz="2400" spc="-40" dirty="0">
                <a:latin typeface="Trebuchet MS"/>
                <a:cs typeface="Trebuchet MS"/>
              </a:rPr>
              <a:t> </a:t>
            </a:r>
            <a:r>
              <a:rPr sz="2400" spc="-140" dirty="0">
                <a:latin typeface="Trebuchet MS"/>
                <a:cs typeface="Trebuchet MS"/>
              </a:rPr>
              <a:t>suggest</a:t>
            </a:r>
            <a:r>
              <a:rPr sz="2400" spc="-35" dirty="0">
                <a:latin typeface="Trebuchet MS"/>
                <a:cs typeface="Trebuchet MS"/>
              </a:rPr>
              <a:t> </a:t>
            </a:r>
            <a:r>
              <a:rPr sz="2400" spc="-165" dirty="0">
                <a:latin typeface="Trebuchet MS"/>
                <a:cs typeface="Trebuchet MS"/>
              </a:rPr>
              <a:t>activities</a:t>
            </a:r>
            <a:r>
              <a:rPr sz="2400" spc="-65" dirty="0">
                <a:latin typeface="Trebuchet MS"/>
                <a:cs typeface="Trebuchet MS"/>
              </a:rPr>
              <a:t> </a:t>
            </a:r>
            <a:r>
              <a:rPr sz="2400" spc="-105" dirty="0">
                <a:latin typeface="Trebuchet MS"/>
                <a:cs typeface="Trebuchet MS"/>
              </a:rPr>
              <a:t>such</a:t>
            </a:r>
            <a:r>
              <a:rPr sz="2400" spc="-40" dirty="0">
                <a:latin typeface="Trebuchet MS"/>
                <a:cs typeface="Trebuchet MS"/>
              </a:rPr>
              <a:t> </a:t>
            </a:r>
            <a:r>
              <a:rPr sz="2400" spc="-150" dirty="0">
                <a:latin typeface="Trebuchet MS"/>
                <a:cs typeface="Trebuchet MS"/>
              </a:rPr>
              <a:t>as</a:t>
            </a:r>
            <a:r>
              <a:rPr sz="2400" spc="-25" dirty="0">
                <a:latin typeface="Trebuchet MS"/>
                <a:cs typeface="Trebuchet MS"/>
              </a:rPr>
              <a:t> </a:t>
            </a:r>
            <a:r>
              <a:rPr sz="2400" spc="-175" dirty="0">
                <a:latin typeface="Trebuchet MS"/>
                <a:cs typeface="Trebuchet MS"/>
              </a:rPr>
              <a:t>small</a:t>
            </a:r>
            <a:r>
              <a:rPr sz="2400" spc="-45" dirty="0">
                <a:latin typeface="Trebuchet MS"/>
                <a:cs typeface="Trebuchet MS"/>
              </a:rPr>
              <a:t> </a:t>
            </a:r>
            <a:r>
              <a:rPr sz="2400" spc="-95" dirty="0">
                <a:latin typeface="Trebuchet MS"/>
                <a:cs typeface="Trebuchet MS"/>
              </a:rPr>
              <a:t>group</a:t>
            </a:r>
            <a:r>
              <a:rPr sz="2400" spc="-30" dirty="0">
                <a:latin typeface="Trebuchet MS"/>
                <a:cs typeface="Trebuchet MS"/>
              </a:rPr>
              <a:t> </a:t>
            </a:r>
            <a:r>
              <a:rPr sz="2400" spc="-20" dirty="0">
                <a:latin typeface="Trebuchet MS"/>
                <a:cs typeface="Trebuchet MS"/>
              </a:rPr>
              <a:t>work 	</a:t>
            </a:r>
            <a:r>
              <a:rPr sz="2400" dirty="0">
                <a:latin typeface="Trebuchet MS"/>
                <a:cs typeface="Trebuchet MS"/>
              </a:rPr>
              <a:t>or</a:t>
            </a:r>
            <a:r>
              <a:rPr sz="2400" spc="-25" dirty="0">
                <a:latin typeface="Trebuchet MS"/>
                <a:cs typeface="Trebuchet MS"/>
              </a:rPr>
              <a:t> </a:t>
            </a:r>
            <a:r>
              <a:rPr sz="2400" spc="-165" dirty="0">
                <a:latin typeface="Trebuchet MS"/>
                <a:cs typeface="Trebuchet MS"/>
              </a:rPr>
              <a:t>special</a:t>
            </a:r>
            <a:r>
              <a:rPr sz="2400" spc="-50" dirty="0">
                <a:latin typeface="Trebuchet MS"/>
                <a:cs typeface="Trebuchet MS"/>
              </a:rPr>
              <a:t> </a:t>
            </a:r>
            <a:r>
              <a:rPr sz="2400" spc="-125" dirty="0">
                <a:latin typeface="Trebuchet MS"/>
                <a:cs typeface="Trebuchet MS"/>
              </a:rPr>
              <a:t>intervention</a:t>
            </a:r>
            <a:r>
              <a:rPr sz="2400" spc="-45" dirty="0">
                <a:latin typeface="Trebuchet MS"/>
                <a:cs typeface="Trebuchet MS"/>
              </a:rPr>
              <a:t> </a:t>
            </a:r>
            <a:r>
              <a:rPr sz="2400" spc="-114" dirty="0">
                <a:latin typeface="Trebuchet MS"/>
                <a:cs typeface="Trebuchet MS"/>
              </a:rPr>
              <a:t>programmes</a:t>
            </a:r>
            <a:r>
              <a:rPr sz="2400" spc="-5" dirty="0">
                <a:latin typeface="Trebuchet MS"/>
                <a:cs typeface="Trebuchet MS"/>
              </a:rPr>
              <a:t> </a:t>
            </a:r>
            <a:r>
              <a:rPr sz="2400" spc="-20" dirty="0">
                <a:latin typeface="Trebuchet MS"/>
                <a:cs typeface="Trebuchet MS"/>
              </a:rPr>
              <a:t>to</a:t>
            </a:r>
            <a:r>
              <a:rPr sz="2400" spc="-30" dirty="0">
                <a:latin typeface="Trebuchet MS"/>
                <a:cs typeface="Trebuchet MS"/>
              </a:rPr>
              <a:t> </a:t>
            </a:r>
            <a:r>
              <a:rPr sz="2400" spc="-160" dirty="0">
                <a:latin typeface="Trebuchet MS"/>
                <a:cs typeface="Trebuchet MS"/>
              </a:rPr>
              <a:t>help</a:t>
            </a:r>
            <a:r>
              <a:rPr sz="2400" spc="-25" dirty="0">
                <a:latin typeface="Trebuchet MS"/>
                <a:cs typeface="Trebuchet MS"/>
              </a:rPr>
              <a:t> </a:t>
            </a:r>
            <a:r>
              <a:rPr sz="2400" spc="-145" dirty="0">
                <a:latin typeface="Trebuchet MS"/>
                <a:cs typeface="Trebuchet MS"/>
              </a:rPr>
              <a:t>the</a:t>
            </a:r>
            <a:r>
              <a:rPr sz="2400" spc="-25" dirty="0">
                <a:latin typeface="Trebuchet MS"/>
                <a:cs typeface="Trebuchet MS"/>
              </a:rPr>
              <a:t> </a:t>
            </a:r>
            <a:r>
              <a:rPr sz="2400" spc="-190" dirty="0">
                <a:latin typeface="Trebuchet MS"/>
                <a:cs typeface="Trebuchet MS"/>
              </a:rPr>
              <a:t>child.</a:t>
            </a:r>
            <a:r>
              <a:rPr sz="2400" spc="-295" dirty="0">
                <a:latin typeface="Trebuchet MS"/>
                <a:cs typeface="Trebuchet MS"/>
              </a:rPr>
              <a:t> </a:t>
            </a:r>
            <a:r>
              <a:rPr sz="2400" spc="-254" dirty="0">
                <a:latin typeface="Trebuchet MS"/>
                <a:cs typeface="Trebuchet MS"/>
              </a:rPr>
              <a:t>If,</a:t>
            </a:r>
            <a:r>
              <a:rPr sz="2400" spc="-270" dirty="0">
                <a:latin typeface="Trebuchet MS"/>
                <a:cs typeface="Trebuchet MS"/>
              </a:rPr>
              <a:t> </a:t>
            </a:r>
            <a:r>
              <a:rPr sz="2400" spc="-145" dirty="0">
                <a:latin typeface="Trebuchet MS"/>
                <a:cs typeface="Trebuchet MS"/>
              </a:rPr>
              <a:t>following</a:t>
            </a:r>
            <a:r>
              <a:rPr sz="2400" spc="-30" dirty="0">
                <a:latin typeface="Trebuchet MS"/>
                <a:cs typeface="Trebuchet MS"/>
              </a:rPr>
              <a:t> </a:t>
            </a:r>
            <a:r>
              <a:rPr sz="2400" spc="-20" dirty="0">
                <a:latin typeface="Trebuchet MS"/>
                <a:cs typeface="Trebuchet MS"/>
              </a:rPr>
              <a:t>this 	</a:t>
            </a:r>
            <a:r>
              <a:rPr sz="2400" spc="-145" dirty="0">
                <a:latin typeface="Trebuchet MS"/>
                <a:cs typeface="Trebuchet MS"/>
              </a:rPr>
              <a:t>intervention,</a:t>
            </a:r>
            <a:r>
              <a:rPr sz="2400" spc="-305" dirty="0">
                <a:latin typeface="Trebuchet MS"/>
                <a:cs typeface="Trebuchet MS"/>
              </a:rPr>
              <a:t> </a:t>
            </a:r>
            <a:r>
              <a:rPr sz="2400" spc="-150" dirty="0">
                <a:latin typeface="Trebuchet MS"/>
                <a:cs typeface="Trebuchet MS"/>
              </a:rPr>
              <a:t>the</a:t>
            </a:r>
            <a:r>
              <a:rPr sz="2400" spc="-45" dirty="0">
                <a:latin typeface="Trebuchet MS"/>
                <a:cs typeface="Trebuchet MS"/>
              </a:rPr>
              <a:t> </a:t>
            </a:r>
            <a:r>
              <a:rPr sz="2400" spc="-155" dirty="0">
                <a:latin typeface="Trebuchet MS"/>
                <a:cs typeface="Trebuchet MS"/>
              </a:rPr>
              <a:t>child</a:t>
            </a:r>
            <a:r>
              <a:rPr sz="2400" spc="-30" dirty="0">
                <a:latin typeface="Trebuchet MS"/>
                <a:cs typeface="Trebuchet MS"/>
              </a:rPr>
              <a:t> </a:t>
            </a:r>
            <a:r>
              <a:rPr sz="2400" spc="-125" dirty="0">
                <a:latin typeface="Trebuchet MS"/>
                <a:cs typeface="Trebuchet MS"/>
              </a:rPr>
              <a:t>continues</a:t>
            </a:r>
            <a:r>
              <a:rPr sz="2400" spc="-45" dirty="0">
                <a:latin typeface="Trebuchet MS"/>
                <a:cs typeface="Trebuchet MS"/>
              </a:rPr>
              <a:t> </a:t>
            </a:r>
            <a:r>
              <a:rPr sz="2400" spc="-20" dirty="0">
                <a:latin typeface="Trebuchet MS"/>
                <a:cs typeface="Trebuchet MS"/>
              </a:rPr>
              <a:t>to</a:t>
            </a:r>
            <a:r>
              <a:rPr sz="2400" spc="-35" dirty="0">
                <a:latin typeface="Trebuchet MS"/>
                <a:cs typeface="Trebuchet MS"/>
              </a:rPr>
              <a:t> </a:t>
            </a:r>
            <a:r>
              <a:rPr sz="2400" spc="-204" dirty="0">
                <a:latin typeface="Trebuchet MS"/>
                <a:cs typeface="Trebuchet MS"/>
              </a:rPr>
              <a:t>have</a:t>
            </a:r>
            <a:r>
              <a:rPr sz="2400" spc="-30" dirty="0">
                <a:latin typeface="Trebuchet MS"/>
                <a:cs typeface="Trebuchet MS"/>
              </a:rPr>
              <a:t> </a:t>
            </a:r>
            <a:r>
              <a:rPr sz="2400" spc="-195" dirty="0">
                <a:latin typeface="Trebuchet MS"/>
                <a:cs typeface="Trebuchet MS"/>
              </a:rPr>
              <a:t>difficulties,</a:t>
            </a:r>
            <a:r>
              <a:rPr sz="2400" spc="-305" dirty="0">
                <a:latin typeface="Trebuchet MS"/>
                <a:cs typeface="Trebuchet MS"/>
              </a:rPr>
              <a:t> </a:t>
            </a:r>
            <a:r>
              <a:rPr sz="2400" spc="-140" dirty="0">
                <a:latin typeface="Trebuchet MS"/>
                <a:cs typeface="Trebuchet MS"/>
              </a:rPr>
              <a:t>the</a:t>
            </a:r>
            <a:r>
              <a:rPr sz="2400" dirty="0">
                <a:latin typeface="Trebuchet MS"/>
                <a:cs typeface="Trebuchet MS"/>
              </a:rPr>
              <a:t> </a:t>
            </a:r>
            <a:r>
              <a:rPr sz="2400" spc="130" dirty="0">
                <a:latin typeface="Trebuchet MS"/>
                <a:cs typeface="Trebuchet MS"/>
              </a:rPr>
              <a:t>SENDCo</a:t>
            </a:r>
            <a:r>
              <a:rPr sz="2400" spc="-35" dirty="0">
                <a:latin typeface="Trebuchet MS"/>
                <a:cs typeface="Trebuchet MS"/>
              </a:rPr>
              <a:t> </a:t>
            </a:r>
            <a:r>
              <a:rPr sz="2400" spc="-160" dirty="0">
                <a:latin typeface="Trebuchet MS"/>
                <a:cs typeface="Trebuchet MS"/>
              </a:rPr>
              <a:t>and</a:t>
            </a:r>
            <a:r>
              <a:rPr sz="2400" spc="-25" dirty="0">
                <a:latin typeface="Trebuchet MS"/>
                <a:cs typeface="Trebuchet MS"/>
              </a:rPr>
              <a:t> </a:t>
            </a:r>
            <a:r>
              <a:rPr sz="2400" spc="-65" dirty="0">
                <a:latin typeface="Trebuchet MS"/>
                <a:cs typeface="Trebuchet MS"/>
              </a:rPr>
              <a:t>class 	</a:t>
            </a:r>
            <a:r>
              <a:rPr sz="2400" spc="-150" dirty="0">
                <a:latin typeface="Trebuchet MS"/>
                <a:cs typeface="Trebuchet MS"/>
              </a:rPr>
              <a:t>teacher</a:t>
            </a:r>
            <a:r>
              <a:rPr sz="2400" spc="-25" dirty="0">
                <a:latin typeface="Trebuchet MS"/>
                <a:cs typeface="Trebuchet MS"/>
              </a:rPr>
              <a:t> </a:t>
            </a:r>
            <a:r>
              <a:rPr sz="2400" spc="-105" dirty="0">
                <a:latin typeface="Trebuchet MS"/>
                <a:cs typeface="Trebuchet MS"/>
              </a:rPr>
              <a:t>would</a:t>
            </a:r>
            <a:r>
              <a:rPr sz="2400" spc="-25" dirty="0">
                <a:latin typeface="Trebuchet MS"/>
                <a:cs typeface="Trebuchet MS"/>
              </a:rPr>
              <a:t> </a:t>
            </a:r>
            <a:r>
              <a:rPr sz="2400" spc="-140" dirty="0">
                <a:latin typeface="Trebuchet MS"/>
                <a:cs typeface="Trebuchet MS"/>
              </a:rPr>
              <a:t>suggest</a:t>
            </a:r>
            <a:r>
              <a:rPr sz="2400" spc="-15" dirty="0">
                <a:latin typeface="Trebuchet MS"/>
                <a:cs typeface="Trebuchet MS"/>
              </a:rPr>
              <a:t> </a:t>
            </a:r>
            <a:r>
              <a:rPr sz="2400" spc="-165" dirty="0">
                <a:latin typeface="Trebuchet MS"/>
                <a:cs typeface="Trebuchet MS"/>
              </a:rPr>
              <a:t>additional</a:t>
            </a:r>
            <a:r>
              <a:rPr sz="2400" spc="-30" dirty="0">
                <a:latin typeface="Trebuchet MS"/>
                <a:cs typeface="Trebuchet MS"/>
              </a:rPr>
              <a:t> </a:t>
            </a:r>
            <a:r>
              <a:rPr sz="2400" spc="-80" dirty="0">
                <a:latin typeface="Trebuchet MS"/>
                <a:cs typeface="Trebuchet MS"/>
              </a:rPr>
              <a:t>support</a:t>
            </a:r>
            <a:r>
              <a:rPr sz="2400" spc="-10" dirty="0">
                <a:latin typeface="Trebuchet MS"/>
                <a:cs typeface="Trebuchet MS"/>
              </a:rPr>
              <a:t> </a:t>
            </a:r>
            <a:r>
              <a:rPr sz="2400" spc="-270" dirty="0">
                <a:latin typeface="Trebuchet MS"/>
                <a:cs typeface="Trebuchet MS"/>
              </a:rPr>
              <a:t>and/</a:t>
            </a:r>
            <a:r>
              <a:rPr sz="2400" spc="-15" dirty="0">
                <a:latin typeface="Trebuchet MS"/>
                <a:cs typeface="Trebuchet MS"/>
              </a:rPr>
              <a:t> </a:t>
            </a:r>
            <a:r>
              <a:rPr sz="2400" dirty="0">
                <a:latin typeface="Trebuchet MS"/>
                <a:cs typeface="Trebuchet MS"/>
              </a:rPr>
              <a:t>or</a:t>
            </a:r>
            <a:r>
              <a:rPr sz="2400" spc="-35" dirty="0">
                <a:latin typeface="Trebuchet MS"/>
                <a:cs typeface="Trebuchet MS"/>
              </a:rPr>
              <a:t> </a:t>
            </a:r>
            <a:r>
              <a:rPr sz="2400" spc="-160" dirty="0">
                <a:latin typeface="Trebuchet MS"/>
                <a:cs typeface="Trebuchet MS"/>
              </a:rPr>
              <a:t>assessment.</a:t>
            </a:r>
            <a:r>
              <a:rPr sz="2400" spc="-515" dirty="0">
                <a:latin typeface="Trebuchet MS"/>
                <a:cs typeface="Trebuchet MS"/>
              </a:rPr>
              <a:t> </a:t>
            </a:r>
            <a:r>
              <a:rPr sz="2400" dirty="0">
                <a:latin typeface="Trebuchet MS"/>
                <a:cs typeface="Trebuchet MS"/>
              </a:rPr>
              <a:t>At</a:t>
            </a:r>
            <a:r>
              <a:rPr sz="2400" spc="-25" dirty="0">
                <a:latin typeface="Trebuchet MS"/>
                <a:cs typeface="Trebuchet MS"/>
              </a:rPr>
              <a:t> </a:t>
            </a:r>
            <a:r>
              <a:rPr sz="2400" spc="-135" dirty="0">
                <a:latin typeface="Trebuchet MS"/>
                <a:cs typeface="Trebuchet MS"/>
              </a:rPr>
              <a:t>this</a:t>
            </a:r>
            <a:r>
              <a:rPr sz="2400" spc="-10" dirty="0">
                <a:latin typeface="Trebuchet MS"/>
                <a:cs typeface="Trebuchet MS"/>
              </a:rPr>
              <a:t> point 	</a:t>
            </a:r>
            <a:r>
              <a:rPr sz="2400" spc="-150" dirty="0">
                <a:latin typeface="Trebuchet MS"/>
                <a:cs typeface="Trebuchet MS"/>
              </a:rPr>
              <a:t>the</a:t>
            </a:r>
            <a:r>
              <a:rPr sz="2400" spc="-45" dirty="0">
                <a:latin typeface="Trebuchet MS"/>
                <a:cs typeface="Trebuchet MS"/>
              </a:rPr>
              <a:t> </a:t>
            </a:r>
            <a:r>
              <a:rPr sz="2400" spc="-155" dirty="0">
                <a:latin typeface="Trebuchet MS"/>
                <a:cs typeface="Trebuchet MS"/>
              </a:rPr>
              <a:t>child</a:t>
            </a:r>
            <a:r>
              <a:rPr sz="2400" spc="-60" dirty="0">
                <a:latin typeface="Trebuchet MS"/>
                <a:cs typeface="Trebuchet MS"/>
              </a:rPr>
              <a:t> </a:t>
            </a:r>
            <a:r>
              <a:rPr sz="2400" spc="-215" dirty="0">
                <a:latin typeface="Trebuchet MS"/>
                <a:cs typeface="Trebuchet MS"/>
              </a:rPr>
              <a:t>may</a:t>
            </a:r>
            <a:r>
              <a:rPr sz="2400" spc="-50" dirty="0">
                <a:latin typeface="Trebuchet MS"/>
                <a:cs typeface="Trebuchet MS"/>
              </a:rPr>
              <a:t> </a:t>
            </a:r>
            <a:r>
              <a:rPr sz="2400" spc="-160" dirty="0">
                <a:latin typeface="Trebuchet MS"/>
                <a:cs typeface="Trebuchet MS"/>
              </a:rPr>
              <a:t>be</a:t>
            </a:r>
            <a:r>
              <a:rPr sz="2400" spc="-50" dirty="0">
                <a:latin typeface="Trebuchet MS"/>
                <a:cs typeface="Trebuchet MS"/>
              </a:rPr>
              <a:t> </a:t>
            </a:r>
            <a:r>
              <a:rPr sz="2400" spc="-175" dirty="0">
                <a:latin typeface="Trebuchet MS"/>
                <a:cs typeface="Trebuchet MS"/>
              </a:rPr>
              <a:t>placed</a:t>
            </a:r>
            <a:r>
              <a:rPr sz="2400" spc="-50" dirty="0">
                <a:latin typeface="Trebuchet MS"/>
                <a:cs typeface="Trebuchet MS"/>
              </a:rPr>
              <a:t> </a:t>
            </a:r>
            <a:r>
              <a:rPr sz="2400" dirty="0">
                <a:latin typeface="Trebuchet MS"/>
                <a:cs typeface="Trebuchet MS"/>
              </a:rPr>
              <a:t>on</a:t>
            </a:r>
            <a:r>
              <a:rPr sz="2400" spc="-45" dirty="0">
                <a:latin typeface="Trebuchet MS"/>
                <a:cs typeface="Trebuchet MS"/>
              </a:rPr>
              <a:t> </a:t>
            </a:r>
            <a:r>
              <a:rPr sz="2400" spc="-150" dirty="0">
                <a:latin typeface="Trebuchet MS"/>
                <a:cs typeface="Trebuchet MS"/>
              </a:rPr>
              <a:t>the</a:t>
            </a:r>
            <a:r>
              <a:rPr sz="2400" spc="-60" dirty="0">
                <a:latin typeface="Trebuchet MS"/>
                <a:cs typeface="Trebuchet MS"/>
              </a:rPr>
              <a:t> </a:t>
            </a:r>
            <a:r>
              <a:rPr sz="2400" spc="50" dirty="0">
                <a:latin typeface="Trebuchet MS"/>
                <a:cs typeface="Trebuchet MS"/>
              </a:rPr>
              <a:t>SEN</a:t>
            </a:r>
            <a:r>
              <a:rPr lang="en-GB" sz="2400" spc="50" dirty="0">
                <a:latin typeface="Trebuchet MS"/>
                <a:cs typeface="Trebuchet MS"/>
              </a:rPr>
              <a:t>D</a:t>
            </a:r>
            <a:r>
              <a:rPr sz="2400" spc="-50" dirty="0">
                <a:latin typeface="Trebuchet MS"/>
                <a:cs typeface="Trebuchet MS"/>
              </a:rPr>
              <a:t> </a:t>
            </a:r>
            <a:r>
              <a:rPr sz="2400" spc="-80" dirty="0">
                <a:latin typeface="Trebuchet MS"/>
                <a:cs typeface="Trebuchet MS"/>
              </a:rPr>
              <a:t>Support</a:t>
            </a:r>
            <a:r>
              <a:rPr sz="2400" spc="-45" dirty="0">
                <a:latin typeface="Trebuchet MS"/>
                <a:cs typeface="Trebuchet MS"/>
              </a:rPr>
              <a:t> </a:t>
            </a:r>
            <a:r>
              <a:rPr sz="2400" spc="-110" dirty="0">
                <a:latin typeface="Trebuchet MS"/>
                <a:cs typeface="Trebuchet MS"/>
              </a:rPr>
              <a:t>Register</a:t>
            </a:r>
            <a:r>
              <a:rPr sz="2400" spc="-60" dirty="0">
                <a:latin typeface="Trebuchet MS"/>
                <a:cs typeface="Trebuchet MS"/>
              </a:rPr>
              <a:t> </a:t>
            </a:r>
            <a:r>
              <a:rPr sz="2400" spc="-180" dirty="0">
                <a:latin typeface="Trebuchet MS"/>
                <a:cs typeface="Trebuchet MS"/>
              </a:rPr>
              <a:t>after</a:t>
            </a:r>
            <a:r>
              <a:rPr sz="2400" spc="-50" dirty="0">
                <a:latin typeface="Trebuchet MS"/>
                <a:cs typeface="Trebuchet MS"/>
              </a:rPr>
              <a:t> </a:t>
            </a:r>
            <a:r>
              <a:rPr sz="2400" spc="-10" dirty="0">
                <a:latin typeface="Trebuchet MS"/>
                <a:cs typeface="Trebuchet MS"/>
              </a:rPr>
              <a:t>consultation 	</a:t>
            </a:r>
            <a:r>
              <a:rPr sz="2400" spc="-125" dirty="0">
                <a:latin typeface="Trebuchet MS"/>
                <a:cs typeface="Trebuchet MS"/>
              </a:rPr>
              <a:t>with</a:t>
            </a:r>
            <a:r>
              <a:rPr sz="2400" spc="-35" dirty="0">
                <a:latin typeface="Trebuchet MS"/>
                <a:cs typeface="Trebuchet MS"/>
              </a:rPr>
              <a:t> </a:t>
            </a:r>
            <a:r>
              <a:rPr sz="2400" spc="-200" dirty="0">
                <a:latin typeface="Trebuchet MS"/>
                <a:cs typeface="Trebuchet MS"/>
              </a:rPr>
              <a:t>parents/</a:t>
            </a:r>
            <a:r>
              <a:rPr sz="2400" spc="-20" dirty="0">
                <a:latin typeface="Trebuchet MS"/>
                <a:cs typeface="Trebuchet MS"/>
              </a:rPr>
              <a:t> </a:t>
            </a:r>
            <a:r>
              <a:rPr sz="2400" spc="-10" dirty="0">
                <a:latin typeface="Trebuchet MS"/>
                <a:cs typeface="Trebuchet MS"/>
              </a:rPr>
              <a:t>carers.</a:t>
            </a:r>
            <a:endParaRPr sz="24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67945" rIns="0" bIns="0" rtlCol="0">
            <a:spAutoFit/>
          </a:bodyPr>
          <a:lstStyle/>
          <a:p>
            <a:pPr marL="12700" marR="5080">
              <a:lnSpc>
                <a:spcPts val="3460"/>
              </a:lnSpc>
              <a:spcBef>
                <a:spcPts val="535"/>
              </a:spcBef>
            </a:pPr>
            <a:r>
              <a:rPr spc="380" dirty="0"/>
              <a:t>HOW</a:t>
            </a:r>
            <a:r>
              <a:rPr spc="-50" dirty="0"/>
              <a:t> </a:t>
            </a:r>
            <a:r>
              <a:rPr spc="165" dirty="0"/>
              <a:t>DOES</a:t>
            </a:r>
            <a:r>
              <a:rPr spc="-470" dirty="0"/>
              <a:t> </a:t>
            </a:r>
            <a:r>
              <a:rPr spc="55" dirty="0"/>
              <a:t>THE</a:t>
            </a:r>
            <a:r>
              <a:rPr spc="-45" dirty="0"/>
              <a:t> </a:t>
            </a:r>
            <a:r>
              <a:rPr spc="220" dirty="0"/>
              <a:t>SCHOOL</a:t>
            </a:r>
            <a:r>
              <a:rPr spc="-65" dirty="0"/>
              <a:t> </a:t>
            </a:r>
            <a:r>
              <a:rPr dirty="0"/>
              <a:t>SUPPORT</a:t>
            </a:r>
            <a:r>
              <a:rPr spc="-45" dirty="0"/>
              <a:t> </a:t>
            </a:r>
            <a:r>
              <a:rPr spc="-10" dirty="0"/>
              <a:t>PUPILS’ </a:t>
            </a:r>
            <a:r>
              <a:rPr dirty="0"/>
              <a:t>SOCIAL,</a:t>
            </a:r>
            <a:r>
              <a:rPr spc="-315" dirty="0"/>
              <a:t> </a:t>
            </a:r>
            <a:r>
              <a:rPr spc="70" dirty="0"/>
              <a:t>MENTAL</a:t>
            </a:r>
            <a:r>
              <a:rPr spc="-290" dirty="0"/>
              <a:t> </a:t>
            </a:r>
            <a:r>
              <a:rPr spc="370" dirty="0"/>
              <a:t>AND</a:t>
            </a:r>
            <a:r>
              <a:rPr spc="60" dirty="0"/>
              <a:t> </a:t>
            </a:r>
            <a:r>
              <a:rPr spc="150" dirty="0"/>
              <a:t>EMOTIONAL</a:t>
            </a:r>
            <a:r>
              <a:rPr spc="50" dirty="0"/>
              <a:t> </a:t>
            </a:r>
            <a:r>
              <a:rPr dirty="0"/>
              <a:t>HEALTH</a:t>
            </a:r>
            <a:r>
              <a:rPr spc="-290" dirty="0"/>
              <a:t> </a:t>
            </a:r>
            <a:r>
              <a:rPr spc="345" dirty="0"/>
              <a:t>AND </a:t>
            </a:r>
            <a:r>
              <a:rPr spc="75" dirty="0"/>
              <a:t>DEVELOPMENT?</a:t>
            </a:r>
          </a:p>
        </p:txBody>
      </p:sp>
      <p:sp>
        <p:nvSpPr>
          <p:cNvPr id="3" name="object 3"/>
          <p:cNvSpPr txBox="1">
            <a:spLocks noGrp="1"/>
          </p:cNvSpPr>
          <p:nvPr>
            <p:ph type="body" idx="1"/>
          </p:nvPr>
        </p:nvSpPr>
        <p:spPr>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 pos="2866390" algn="l"/>
              </a:tabLst>
            </a:pPr>
            <a:r>
              <a:rPr spc="-135" dirty="0"/>
              <a:t>Each</a:t>
            </a:r>
            <a:r>
              <a:rPr spc="-55" dirty="0"/>
              <a:t> </a:t>
            </a:r>
            <a:r>
              <a:rPr spc="-114" dirty="0"/>
              <a:t>class</a:t>
            </a:r>
            <a:r>
              <a:rPr spc="-35" dirty="0"/>
              <a:t> </a:t>
            </a:r>
            <a:r>
              <a:rPr spc="-114" dirty="0"/>
              <a:t>teacher</a:t>
            </a:r>
            <a:r>
              <a:rPr spc="-45" dirty="0"/>
              <a:t> </a:t>
            </a:r>
            <a:r>
              <a:rPr spc="-125" dirty="0"/>
              <a:t>teaches</a:t>
            </a:r>
            <a:r>
              <a:rPr spc="-45" dirty="0"/>
              <a:t> </a:t>
            </a:r>
            <a:r>
              <a:rPr dirty="0"/>
              <a:t>PSHE</a:t>
            </a:r>
            <a:r>
              <a:rPr lang="en-GB" dirty="0"/>
              <a:t>/RSE</a:t>
            </a:r>
            <a:r>
              <a:rPr spc="-35" dirty="0"/>
              <a:t> </a:t>
            </a:r>
            <a:r>
              <a:rPr spc="-120" dirty="0"/>
              <a:t>(Personal,</a:t>
            </a:r>
            <a:r>
              <a:rPr spc="-254" dirty="0"/>
              <a:t> </a:t>
            </a:r>
            <a:r>
              <a:rPr spc="-145" dirty="0"/>
              <a:t>Social,</a:t>
            </a:r>
            <a:r>
              <a:rPr spc="-260" dirty="0"/>
              <a:t> </a:t>
            </a:r>
            <a:r>
              <a:rPr spc="-100" dirty="0"/>
              <a:t>Health</a:t>
            </a:r>
            <a:r>
              <a:rPr lang="en-GB" spc="-50" dirty="0"/>
              <a:t>, </a:t>
            </a:r>
            <a:r>
              <a:rPr spc="-105" dirty="0"/>
              <a:t>E</a:t>
            </a:r>
            <a:r>
              <a:rPr lang="en-GB" spc="-105" dirty="0" err="1"/>
              <a:t>conomic</a:t>
            </a:r>
            <a:r>
              <a:rPr lang="en-GB" spc="-105" dirty="0"/>
              <a:t> / Relationship and Sex Education</a:t>
            </a:r>
            <a:r>
              <a:rPr spc="-105" dirty="0"/>
              <a:t>)</a:t>
            </a:r>
            <a:r>
              <a:rPr spc="-70" dirty="0"/>
              <a:t> </a:t>
            </a:r>
            <a:r>
              <a:rPr spc="-125" dirty="0"/>
              <a:t>in</a:t>
            </a:r>
            <a:r>
              <a:rPr spc="-35" dirty="0"/>
              <a:t> </a:t>
            </a:r>
            <a:r>
              <a:rPr spc="-114" dirty="0"/>
              <a:t>class</a:t>
            </a:r>
            <a:r>
              <a:rPr spc="-30" dirty="0"/>
              <a:t> </a:t>
            </a:r>
            <a:r>
              <a:rPr dirty="0"/>
              <a:t>so</a:t>
            </a:r>
            <a:r>
              <a:rPr spc="-35" dirty="0"/>
              <a:t> </a:t>
            </a:r>
            <a:r>
              <a:rPr spc="-20" dirty="0"/>
              <a:t>that </a:t>
            </a:r>
            <a:r>
              <a:rPr spc="-105" dirty="0"/>
              <a:t>children</a:t>
            </a:r>
            <a:r>
              <a:rPr spc="-75" dirty="0"/>
              <a:t> </a:t>
            </a:r>
            <a:r>
              <a:rPr spc="-165" dirty="0"/>
              <a:t>have</a:t>
            </a:r>
            <a:r>
              <a:rPr spc="-50" dirty="0"/>
              <a:t> </a:t>
            </a:r>
            <a:r>
              <a:rPr spc="-114" dirty="0"/>
              <a:t>the</a:t>
            </a:r>
            <a:r>
              <a:rPr spc="-50" dirty="0"/>
              <a:t> </a:t>
            </a:r>
            <a:r>
              <a:rPr spc="-135" dirty="0"/>
              <a:t>time</a:t>
            </a:r>
            <a:r>
              <a:rPr spc="-60" dirty="0"/>
              <a:t> </a:t>
            </a:r>
            <a:r>
              <a:rPr spc="-20" dirty="0"/>
              <a:t>to</a:t>
            </a:r>
            <a:r>
              <a:rPr spc="-60" dirty="0"/>
              <a:t> </a:t>
            </a:r>
            <a:r>
              <a:rPr spc="-130" dirty="0"/>
              <a:t>consider,</a:t>
            </a:r>
            <a:r>
              <a:rPr spc="-260" dirty="0"/>
              <a:t> </a:t>
            </a:r>
            <a:r>
              <a:rPr spc="-140" dirty="0"/>
              <a:t>reflect</a:t>
            </a:r>
            <a:r>
              <a:rPr spc="-60" dirty="0"/>
              <a:t> </a:t>
            </a:r>
            <a:r>
              <a:rPr spc="-135" dirty="0"/>
              <a:t>and</a:t>
            </a:r>
            <a:r>
              <a:rPr spc="-30" dirty="0"/>
              <a:t> </a:t>
            </a:r>
            <a:r>
              <a:rPr spc="-85" dirty="0"/>
              <a:t>discuss</a:t>
            </a:r>
            <a:r>
              <a:rPr spc="-40" dirty="0"/>
              <a:t> </a:t>
            </a:r>
            <a:r>
              <a:rPr spc="-204" dirty="0"/>
              <a:t>a</a:t>
            </a:r>
            <a:r>
              <a:rPr spc="-40" dirty="0"/>
              <a:t> </a:t>
            </a:r>
            <a:r>
              <a:rPr spc="-110" dirty="0"/>
              <a:t>range</a:t>
            </a:r>
            <a:r>
              <a:rPr spc="-55" dirty="0"/>
              <a:t> </a:t>
            </a:r>
            <a:r>
              <a:rPr spc="-114" dirty="0"/>
              <a:t>of</a:t>
            </a:r>
            <a:r>
              <a:rPr spc="-50" dirty="0"/>
              <a:t> </a:t>
            </a:r>
            <a:r>
              <a:rPr spc="-85" dirty="0"/>
              <a:t>issues</a:t>
            </a:r>
            <a:r>
              <a:rPr spc="-30" dirty="0"/>
              <a:t> </a:t>
            </a:r>
            <a:r>
              <a:rPr spc="-140" dirty="0"/>
              <a:t>and</a:t>
            </a:r>
            <a:r>
              <a:rPr spc="-30" dirty="0"/>
              <a:t> </a:t>
            </a:r>
            <a:r>
              <a:rPr spc="-90" dirty="0"/>
              <a:t>topics</a:t>
            </a:r>
            <a:r>
              <a:rPr spc="-65" dirty="0"/>
              <a:t> </a:t>
            </a:r>
            <a:r>
              <a:rPr dirty="0"/>
              <a:t>so</a:t>
            </a:r>
            <a:r>
              <a:rPr spc="-40" dirty="0"/>
              <a:t> </a:t>
            </a:r>
            <a:r>
              <a:rPr spc="-20" dirty="0"/>
              <a:t>that </a:t>
            </a:r>
            <a:r>
              <a:rPr spc="-130" dirty="0"/>
              <a:t>they</a:t>
            </a:r>
            <a:r>
              <a:rPr spc="-25" dirty="0"/>
              <a:t> </a:t>
            </a:r>
            <a:r>
              <a:rPr spc="-120" dirty="0"/>
              <a:t>develop</a:t>
            </a:r>
            <a:r>
              <a:rPr spc="-15" dirty="0"/>
              <a:t> </a:t>
            </a:r>
            <a:r>
              <a:rPr spc="-10" dirty="0"/>
              <a:t>knowledge</a:t>
            </a:r>
            <a:r>
              <a:rPr lang="en-GB" spc="-10" dirty="0"/>
              <a:t> </a:t>
            </a:r>
            <a:r>
              <a:rPr spc="-140" dirty="0"/>
              <a:t>and</a:t>
            </a:r>
            <a:r>
              <a:rPr spc="-40" dirty="0"/>
              <a:t> </a:t>
            </a:r>
            <a:r>
              <a:rPr spc="-100" dirty="0"/>
              <a:t>skills</a:t>
            </a:r>
            <a:r>
              <a:rPr spc="-60" dirty="0"/>
              <a:t> </a:t>
            </a:r>
            <a:r>
              <a:rPr spc="-10" dirty="0"/>
              <a:t>to</a:t>
            </a:r>
            <a:r>
              <a:rPr spc="-55" dirty="0"/>
              <a:t> </a:t>
            </a:r>
            <a:r>
              <a:rPr spc="-145" dirty="0"/>
              <a:t>live</a:t>
            </a:r>
            <a:r>
              <a:rPr spc="-60" dirty="0"/>
              <a:t> </a:t>
            </a:r>
            <a:r>
              <a:rPr spc="-155" dirty="0"/>
              <a:t>happy</a:t>
            </a:r>
            <a:r>
              <a:rPr spc="-75" dirty="0"/>
              <a:t> </a:t>
            </a:r>
            <a:r>
              <a:rPr spc="-130" dirty="0"/>
              <a:t>and</a:t>
            </a:r>
            <a:r>
              <a:rPr spc="-60" dirty="0"/>
              <a:t> </a:t>
            </a:r>
            <a:r>
              <a:rPr spc="-140" dirty="0"/>
              <a:t>healthy</a:t>
            </a:r>
            <a:r>
              <a:rPr spc="-85" dirty="0"/>
              <a:t> </a:t>
            </a:r>
            <a:r>
              <a:rPr spc="-145" dirty="0"/>
              <a:t>lives.</a:t>
            </a:r>
            <a:r>
              <a:rPr spc="60" dirty="0"/>
              <a:t> </a:t>
            </a:r>
            <a:r>
              <a:rPr spc="-105" dirty="0"/>
              <a:t>Wellbeing</a:t>
            </a:r>
            <a:r>
              <a:rPr spc="-80" dirty="0"/>
              <a:t> </a:t>
            </a:r>
            <a:r>
              <a:rPr spc="-25" dirty="0"/>
              <a:t>for </a:t>
            </a:r>
            <a:r>
              <a:rPr spc="-114" dirty="0"/>
              <a:t>education</a:t>
            </a:r>
            <a:r>
              <a:rPr spc="-75" dirty="0"/>
              <a:t> </a:t>
            </a:r>
            <a:r>
              <a:rPr spc="-85" dirty="0"/>
              <a:t>is</a:t>
            </a:r>
            <a:r>
              <a:rPr spc="-25" dirty="0"/>
              <a:t> </a:t>
            </a:r>
            <a:r>
              <a:rPr spc="-135" dirty="0"/>
              <a:t>taught</a:t>
            </a:r>
            <a:r>
              <a:rPr spc="-65" dirty="0"/>
              <a:t> </a:t>
            </a:r>
            <a:r>
              <a:rPr spc="-20" dirty="0"/>
              <a:t>to</a:t>
            </a:r>
            <a:r>
              <a:rPr spc="-60" dirty="0"/>
              <a:t> </a:t>
            </a:r>
            <a:r>
              <a:rPr spc="-114" dirty="0"/>
              <a:t>the</a:t>
            </a:r>
            <a:r>
              <a:rPr spc="-50" dirty="0"/>
              <a:t> </a:t>
            </a:r>
            <a:r>
              <a:rPr spc="-105" dirty="0"/>
              <a:t>children</a:t>
            </a:r>
            <a:r>
              <a:rPr spc="-70" dirty="0"/>
              <a:t> </a:t>
            </a:r>
            <a:r>
              <a:rPr spc="-125" dirty="0"/>
              <a:t>along</a:t>
            </a:r>
            <a:r>
              <a:rPr spc="-60" dirty="0"/>
              <a:t> </a:t>
            </a:r>
            <a:r>
              <a:rPr spc="-105" dirty="0"/>
              <a:t>with</a:t>
            </a:r>
            <a:r>
              <a:rPr spc="-55" dirty="0"/>
              <a:t> </a:t>
            </a:r>
            <a:r>
              <a:rPr spc="-120" dirty="0"/>
              <a:t>the</a:t>
            </a:r>
            <a:r>
              <a:rPr spc="-60" dirty="0"/>
              <a:t> </a:t>
            </a:r>
            <a:r>
              <a:rPr dirty="0"/>
              <a:t>Zones</a:t>
            </a:r>
            <a:r>
              <a:rPr spc="-50" dirty="0"/>
              <a:t> </a:t>
            </a:r>
            <a:r>
              <a:rPr spc="-114" dirty="0"/>
              <a:t>of</a:t>
            </a:r>
            <a:r>
              <a:rPr spc="-50" dirty="0"/>
              <a:t> </a:t>
            </a:r>
            <a:r>
              <a:rPr spc="-105" dirty="0"/>
              <a:t>Regulation</a:t>
            </a:r>
            <a:r>
              <a:rPr spc="-70" dirty="0"/>
              <a:t> </a:t>
            </a:r>
            <a:r>
              <a:rPr spc="-175" dirty="0"/>
              <a:t>at</a:t>
            </a:r>
            <a:r>
              <a:rPr spc="-50" dirty="0"/>
              <a:t> </a:t>
            </a:r>
            <a:r>
              <a:rPr spc="-120" dirty="0"/>
              <a:t>the</a:t>
            </a:r>
            <a:r>
              <a:rPr spc="-60" dirty="0"/>
              <a:t> </a:t>
            </a:r>
            <a:r>
              <a:rPr spc="-90" dirty="0"/>
              <a:t>start</a:t>
            </a:r>
            <a:r>
              <a:rPr spc="-45" dirty="0"/>
              <a:t> </a:t>
            </a:r>
            <a:r>
              <a:rPr spc="-25" dirty="0"/>
              <a:t>of </a:t>
            </a:r>
            <a:r>
              <a:rPr spc="-140" dirty="0"/>
              <a:t>each</a:t>
            </a:r>
            <a:r>
              <a:rPr spc="-25" dirty="0"/>
              <a:t> </a:t>
            </a:r>
            <a:r>
              <a:rPr spc="-204" dirty="0"/>
              <a:t>year.</a:t>
            </a:r>
            <a:r>
              <a:rPr spc="-240" dirty="0"/>
              <a:t> </a:t>
            </a:r>
            <a:r>
              <a:rPr spc="-20" dirty="0"/>
              <a:t>For</a:t>
            </a:r>
            <a:r>
              <a:rPr spc="-15" dirty="0"/>
              <a:t> </a:t>
            </a:r>
            <a:r>
              <a:rPr spc="-114" dirty="0"/>
              <a:t>children</a:t>
            </a:r>
            <a:r>
              <a:rPr spc="-50" dirty="0"/>
              <a:t> </a:t>
            </a:r>
            <a:r>
              <a:rPr spc="-105" dirty="0"/>
              <a:t>with</a:t>
            </a:r>
            <a:r>
              <a:rPr spc="-30" dirty="0"/>
              <a:t> </a:t>
            </a:r>
            <a:r>
              <a:rPr spc="-145" dirty="0"/>
              <a:t>specific</a:t>
            </a:r>
            <a:r>
              <a:rPr spc="-45" dirty="0"/>
              <a:t> </a:t>
            </a:r>
            <a:r>
              <a:rPr spc="-145" dirty="0"/>
              <a:t>social,</a:t>
            </a:r>
            <a:r>
              <a:rPr spc="-240" dirty="0"/>
              <a:t> </a:t>
            </a:r>
            <a:r>
              <a:rPr spc="-114" dirty="0"/>
              <a:t>emotional</a:t>
            </a:r>
            <a:r>
              <a:rPr spc="-45" dirty="0"/>
              <a:t> </a:t>
            </a:r>
            <a:r>
              <a:rPr dirty="0"/>
              <a:t>or</a:t>
            </a:r>
            <a:r>
              <a:rPr spc="-35" dirty="0"/>
              <a:t> </a:t>
            </a:r>
            <a:r>
              <a:rPr spc="-140" dirty="0"/>
              <a:t>mental</a:t>
            </a:r>
            <a:r>
              <a:rPr spc="-50" dirty="0"/>
              <a:t> </a:t>
            </a:r>
            <a:r>
              <a:rPr spc="-135" dirty="0"/>
              <a:t>health</a:t>
            </a:r>
            <a:r>
              <a:rPr spc="-50" dirty="0"/>
              <a:t> </a:t>
            </a:r>
            <a:r>
              <a:rPr spc="-140" dirty="0"/>
              <a:t>difficulties</a:t>
            </a:r>
            <a:r>
              <a:rPr spc="-50" dirty="0"/>
              <a:t> </a:t>
            </a:r>
            <a:r>
              <a:rPr spc="-114" dirty="0"/>
              <a:t>we</a:t>
            </a:r>
            <a:r>
              <a:rPr spc="-25" dirty="0"/>
              <a:t> </a:t>
            </a:r>
            <a:r>
              <a:rPr spc="-30" dirty="0"/>
              <a:t>have </a:t>
            </a:r>
            <a:r>
              <a:rPr spc="-204" dirty="0"/>
              <a:t>a</a:t>
            </a:r>
            <a:r>
              <a:rPr spc="-40" dirty="0"/>
              <a:t> </a:t>
            </a:r>
            <a:r>
              <a:rPr lang="en-GB" spc="-105" dirty="0"/>
              <a:t>Nurture</a:t>
            </a:r>
            <a:r>
              <a:rPr spc="-55" dirty="0"/>
              <a:t> </a:t>
            </a:r>
            <a:r>
              <a:rPr spc="-60" dirty="0"/>
              <a:t>support</a:t>
            </a:r>
            <a:r>
              <a:rPr spc="-65" dirty="0"/>
              <a:t> </a:t>
            </a:r>
            <a:r>
              <a:rPr spc="-120" dirty="0"/>
              <a:t>assistant</a:t>
            </a:r>
            <a:r>
              <a:rPr spc="-40" dirty="0"/>
              <a:t> </a:t>
            </a:r>
            <a:r>
              <a:rPr spc="-135" dirty="0"/>
              <a:t>and</a:t>
            </a:r>
            <a:r>
              <a:rPr spc="-30" dirty="0"/>
              <a:t> </a:t>
            </a:r>
            <a:r>
              <a:rPr spc="-204" dirty="0"/>
              <a:t>a</a:t>
            </a:r>
            <a:r>
              <a:rPr spc="-40" dirty="0"/>
              <a:t> </a:t>
            </a:r>
            <a:r>
              <a:rPr spc="-145" dirty="0"/>
              <a:t>mental</a:t>
            </a:r>
            <a:r>
              <a:rPr spc="-65" dirty="0"/>
              <a:t> </a:t>
            </a:r>
            <a:r>
              <a:rPr spc="-140" dirty="0"/>
              <a:t>health</a:t>
            </a:r>
            <a:r>
              <a:rPr spc="-65" dirty="0"/>
              <a:t> </a:t>
            </a:r>
            <a:r>
              <a:rPr spc="-114" dirty="0"/>
              <a:t>first</a:t>
            </a:r>
            <a:r>
              <a:rPr spc="-45" dirty="0"/>
              <a:t> </a:t>
            </a:r>
            <a:r>
              <a:rPr spc="-120" dirty="0"/>
              <a:t>aider</a:t>
            </a:r>
            <a:r>
              <a:rPr spc="-55" dirty="0"/>
              <a:t> </a:t>
            </a:r>
            <a:r>
              <a:rPr spc="-10" dirty="0"/>
              <a:t>who</a:t>
            </a:r>
            <a:r>
              <a:rPr spc="-40" dirty="0"/>
              <a:t> </a:t>
            </a:r>
            <a:r>
              <a:rPr lang="en-GB" spc="-40" dirty="0"/>
              <a:t>can </a:t>
            </a:r>
            <a:r>
              <a:rPr spc="-60" dirty="0"/>
              <a:t>support</a:t>
            </a:r>
            <a:r>
              <a:rPr spc="-65" dirty="0"/>
              <a:t> </a:t>
            </a:r>
            <a:r>
              <a:rPr spc="-105" dirty="0"/>
              <a:t>children</a:t>
            </a:r>
            <a:r>
              <a:rPr spc="-65" dirty="0"/>
              <a:t> </a:t>
            </a:r>
            <a:r>
              <a:rPr spc="-10" dirty="0"/>
              <a:t>through </a:t>
            </a:r>
            <a:r>
              <a:rPr spc="-140" dirty="0"/>
              <a:t>specific</a:t>
            </a:r>
            <a:r>
              <a:rPr spc="-60" dirty="0"/>
              <a:t> </a:t>
            </a:r>
            <a:r>
              <a:rPr spc="-110" dirty="0"/>
              <a:t>interventions.</a:t>
            </a:r>
            <a:r>
              <a:rPr spc="-285" dirty="0"/>
              <a:t> </a:t>
            </a:r>
            <a:r>
              <a:rPr spc="-75" dirty="0"/>
              <a:t>Further</a:t>
            </a:r>
            <a:r>
              <a:rPr spc="-65" dirty="0"/>
              <a:t> </a:t>
            </a:r>
            <a:r>
              <a:rPr spc="-10" dirty="0"/>
              <a:t>to</a:t>
            </a:r>
            <a:r>
              <a:rPr spc="-40" dirty="0"/>
              <a:t> </a:t>
            </a:r>
            <a:r>
              <a:rPr spc="-105" dirty="0"/>
              <a:t>this</a:t>
            </a:r>
            <a:r>
              <a:rPr spc="-60" dirty="0"/>
              <a:t> </a:t>
            </a:r>
            <a:r>
              <a:rPr spc="-114" dirty="0"/>
              <a:t>we</a:t>
            </a:r>
            <a:r>
              <a:rPr spc="-45" dirty="0"/>
              <a:t> </a:t>
            </a:r>
            <a:r>
              <a:rPr spc="-20" dirty="0"/>
              <a:t>work</a:t>
            </a:r>
            <a:r>
              <a:rPr spc="-55" dirty="0"/>
              <a:t> </a:t>
            </a:r>
            <a:r>
              <a:rPr spc="-105" dirty="0"/>
              <a:t>with</a:t>
            </a:r>
            <a:r>
              <a:rPr spc="-55" dirty="0"/>
              <a:t> </a:t>
            </a:r>
            <a:r>
              <a:rPr spc="-120" dirty="0"/>
              <a:t>the</a:t>
            </a:r>
            <a:r>
              <a:rPr spc="-55" dirty="0"/>
              <a:t> </a:t>
            </a:r>
            <a:r>
              <a:rPr spc="-60" dirty="0"/>
              <a:t>EPS</a:t>
            </a:r>
            <a:r>
              <a:rPr spc="-10" dirty="0"/>
              <a:t> </a:t>
            </a:r>
            <a:r>
              <a:rPr spc="254" dirty="0"/>
              <a:t>–</a:t>
            </a:r>
            <a:r>
              <a:rPr spc="-45" dirty="0"/>
              <a:t> </a:t>
            </a:r>
            <a:r>
              <a:rPr spc="-120" dirty="0"/>
              <a:t>(Educational</a:t>
            </a:r>
            <a:r>
              <a:rPr spc="-80" dirty="0"/>
              <a:t> </a:t>
            </a:r>
            <a:r>
              <a:rPr spc="-10" dirty="0"/>
              <a:t>Psychology </a:t>
            </a:r>
            <a:r>
              <a:rPr spc="-95" dirty="0"/>
              <a:t>Service)</a:t>
            </a:r>
            <a:r>
              <a:rPr spc="-25" dirty="0"/>
              <a:t> </a:t>
            </a:r>
            <a:r>
              <a:rPr spc="-135" dirty="0"/>
              <a:t>and</a:t>
            </a:r>
            <a:r>
              <a:rPr spc="-10" dirty="0"/>
              <a:t> </a:t>
            </a:r>
            <a:r>
              <a:rPr spc="120" dirty="0"/>
              <a:t>CAMHS</a:t>
            </a:r>
            <a:r>
              <a:rPr spc="-20" dirty="0"/>
              <a:t> </a:t>
            </a:r>
            <a:r>
              <a:rPr spc="-75" dirty="0"/>
              <a:t>(Children</a:t>
            </a:r>
            <a:r>
              <a:rPr spc="-50" dirty="0"/>
              <a:t> </a:t>
            </a:r>
            <a:r>
              <a:rPr spc="-130" dirty="0"/>
              <a:t>and</a:t>
            </a:r>
            <a:r>
              <a:rPr spc="-235" dirty="0"/>
              <a:t> </a:t>
            </a:r>
            <a:r>
              <a:rPr spc="-70" dirty="0"/>
              <a:t>Adolescent</a:t>
            </a:r>
            <a:r>
              <a:rPr spc="-25" dirty="0"/>
              <a:t> </a:t>
            </a:r>
            <a:r>
              <a:rPr spc="-100" dirty="0"/>
              <a:t>Mental</a:t>
            </a:r>
            <a:r>
              <a:rPr spc="-35" dirty="0"/>
              <a:t> </a:t>
            </a:r>
            <a:r>
              <a:rPr spc="-100" dirty="0"/>
              <a:t>Health</a:t>
            </a:r>
            <a:r>
              <a:rPr spc="-35" dirty="0"/>
              <a:t> </a:t>
            </a:r>
            <a:r>
              <a:rPr spc="-85" dirty="0"/>
              <a:t>Service).We</a:t>
            </a:r>
            <a:r>
              <a:rPr spc="-10" dirty="0"/>
              <a:t> </a:t>
            </a:r>
            <a:r>
              <a:rPr spc="-150" dirty="0"/>
              <a:t>can</a:t>
            </a:r>
            <a:r>
              <a:rPr spc="-25" dirty="0"/>
              <a:t> </a:t>
            </a:r>
            <a:r>
              <a:rPr spc="-114" dirty="0"/>
              <a:t>access</a:t>
            </a:r>
            <a:r>
              <a:rPr spc="-15" dirty="0"/>
              <a:t> </a:t>
            </a:r>
            <a:r>
              <a:rPr spc="-50" dirty="0"/>
              <a:t>a </a:t>
            </a:r>
            <a:r>
              <a:rPr spc="-110" dirty="0"/>
              <a:t>range</a:t>
            </a:r>
            <a:r>
              <a:rPr spc="-55" dirty="0"/>
              <a:t> </a:t>
            </a:r>
            <a:r>
              <a:rPr spc="-114" dirty="0"/>
              <a:t>of</a:t>
            </a:r>
            <a:r>
              <a:rPr spc="-50" dirty="0"/>
              <a:t> </a:t>
            </a:r>
            <a:r>
              <a:rPr spc="-60" dirty="0"/>
              <a:t>other </a:t>
            </a:r>
            <a:r>
              <a:rPr spc="-85" dirty="0"/>
              <a:t>services</a:t>
            </a:r>
            <a:r>
              <a:rPr spc="-40" dirty="0"/>
              <a:t> </a:t>
            </a:r>
            <a:r>
              <a:rPr spc="-200" dirty="0"/>
              <a:t>if</a:t>
            </a:r>
            <a:r>
              <a:rPr spc="-40" dirty="0"/>
              <a:t> </a:t>
            </a:r>
            <a:r>
              <a:rPr spc="-114" dirty="0"/>
              <a:t>the</a:t>
            </a:r>
            <a:r>
              <a:rPr spc="-50" dirty="0"/>
              <a:t> </a:t>
            </a:r>
            <a:r>
              <a:rPr spc="-114" dirty="0"/>
              <a:t>need</a:t>
            </a:r>
            <a:r>
              <a:rPr spc="-35" dirty="0"/>
              <a:t> </a:t>
            </a:r>
            <a:r>
              <a:rPr spc="-10" dirty="0"/>
              <a:t>arises.</a:t>
            </a: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20" dirty="0"/>
              <a:t> </a:t>
            </a:r>
            <a:r>
              <a:rPr dirty="0"/>
              <a:t>PROCESS</a:t>
            </a:r>
            <a:r>
              <a:rPr spc="-35" dirty="0"/>
              <a:t> </a:t>
            </a:r>
            <a:r>
              <a:rPr spc="180" dirty="0"/>
              <a:t>DOES</a:t>
            </a:r>
            <a:r>
              <a:rPr spc="-459" dirty="0"/>
              <a:t> </a:t>
            </a:r>
            <a:r>
              <a:rPr spc="55" dirty="0"/>
              <a:t>THE</a:t>
            </a:r>
            <a:r>
              <a:rPr spc="-35" dirty="0"/>
              <a:t> </a:t>
            </a:r>
            <a:r>
              <a:rPr spc="225" dirty="0"/>
              <a:t>SCHOOL</a:t>
            </a:r>
            <a:r>
              <a:rPr spc="-30" dirty="0"/>
              <a:t> </a:t>
            </a:r>
            <a:r>
              <a:rPr spc="165" dirty="0"/>
              <a:t>FOLLOW </a:t>
            </a:r>
            <a:r>
              <a:rPr spc="290" dirty="0"/>
              <a:t>ONCE</a:t>
            </a:r>
            <a:r>
              <a:rPr spc="-80" dirty="0"/>
              <a:t> </a:t>
            </a:r>
            <a:r>
              <a:rPr spc="160" dirty="0"/>
              <a:t>SEND</a:t>
            </a:r>
            <a:r>
              <a:rPr spc="-85" dirty="0"/>
              <a:t> </a:t>
            </a:r>
            <a:r>
              <a:rPr spc="125" dirty="0"/>
              <a:t>HAS</a:t>
            </a:r>
            <a:r>
              <a:rPr spc="-60" dirty="0"/>
              <a:t> </a:t>
            </a:r>
            <a:r>
              <a:rPr spc="50" dirty="0"/>
              <a:t>BEEN</a:t>
            </a:r>
            <a:r>
              <a:rPr spc="-75" dirty="0"/>
              <a:t> </a:t>
            </a:r>
            <a:r>
              <a:rPr spc="-10" dirty="0"/>
              <a:t>IDENTIFIED?</a:t>
            </a:r>
          </a:p>
        </p:txBody>
      </p:sp>
      <p:grpSp>
        <p:nvGrpSpPr>
          <p:cNvPr id="3" name="object 3"/>
          <p:cNvGrpSpPr/>
          <p:nvPr/>
        </p:nvGrpSpPr>
        <p:grpSpPr>
          <a:xfrm>
            <a:off x="228600" y="2006982"/>
            <a:ext cx="5210810" cy="4450080"/>
            <a:chOff x="251459" y="2136648"/>
            <a:chExt cx="5210810" cy="4450080"/>
          </a:xfrm>
        </p:grpSpPr>
        <p:pic>
          <p:nvPicPr>
            <p:cNvPr id="4" name="object 4"/>
            <p:cNvPicPr/>
            <p:nvPr/>
          </p:nvPicPr>
          <p:blipFill>
            <a:blip r:embed="rId2" cstate="print"/>
            <a:stretch>
              <a:fillRect/>
            </a:stretch>
          </p:blipFill>
          <p:spPr>
            <a:xfrm>
              <a:off x="722376" y="2136648"/>
              <a:ext cx="4739640" cy="3998976"/>
            </a:xfrm>
            <a:prstGeom prst="rect">
              <a:avLst/>
            </a:prstGeom>
          </p:spPr>
        </p:pic>
        <p:pic>
          <p:nvPicPr>
            <p:cNvPr id="5" name="object 5">
              <a:hlinkClick r:id="rId3" action="ppaction://hlinksldjump"/>
            </p:cNvPr>
            <p:cNvPicPr/>
            <p:nvPr/>
          </p:nvPicPr>
          <p:blipFill>
            <a:blip r:embed="rId4" cstate="print"/>
            <a:stretch>
              <a:fillRect/>
            </a:stretch>
          </p:blipFill>
          <p:spPr>
            <a:xfrm>
              <a:off x="251459" y="5672327"/>
              <a:ext cx="914400" cy="914400"/>
            </a:xfrm>
            <a:prstGeom prst="rect">
              <a:avLst/>
            </a:prstGeom>
          </p:spPr>
        </p:pic>
      </p:grpSp>
      <p:sp>
        <p:nvSpPr>
          <p:cNvPr id="6" name="object 6"/>
          <p:cNvSpPr txBox="1"/>
          <p:nvPr/>
        </p:nvSpPr>
        <p:spPr>
          <a:xfrm>
            <a:off x="5562600" y="1905000"/>
            <a:ext cx="6561455" cy="4167808"/>
          </a:xfrm>
          <a:prstGeom prst="rect">
            <a:avLst/>
          </a:prstGeom>
        </p:spPr>
        <p:txBody>
          <a:bodyPr vert="horz" wrap="square" lIns="0" tIns="12700" rIns="0" bIns="0" rtlCol="0">
            <a:spAutoFit/>
          </a:bodyPr>
          <a:lstStyle/>
          <a:p>
            <a:pPr marL="12700" marR="765810">
              <a:lnSpc>
                <a:spcPct val="100000"/>
              </a:lnSpc>
              <a:spcBef>
                <a:spcPts val="100"/>
              </a:spcBef>
            </a:pPr>
            <a:r>
              <a:rPr sz="1800" dirty="0">
                <a:latin typeface="Trebuchet MS"/>
                <a:cs typeface="Trebuchet MS"/>
              </a:rPr>
              <a:t>Once</a:t>
            </a:r>
            <a:r>
              <a:rPr sz="1800" spc="-20" dirty="0">
                <a:latin typeface="Trebuchet MS"/>
                <a:cs typeface="Trebuchet MS"/>
              </a:rPr>
              <a:t> </a:t>
            </a:r>
            <a:r>
              <a:rPr sz="1800" spc="-130" dirty="0">
                <a:latin typeface="Trebuchet MS"/>
                <a:cs typeface="Trebuchet MS"/>
              </a:rPr>
              <a:t>identified</a:t>
            </a:r>
            <a:r>
              <a:rPr lang="en-GB" sz="1800" spc="-130" dirty="0">
                <a:latin typeface="Trebuchet MS"/>
                <a:cs typeface="Trebuchet MS"/>
              </a:rPr>
              <a:t>,</a:t>
            </a:r>
            <a:r>
              <a:rPr sz="1800" spc="-25" dirty="0">
                <a:latin typeface="Trebuchet MS"/>
                <a:cs typeface="Trebuchet MS"/>
              </a:rPr>
              <a:t> </a:t>
            </a:r>
            <a:r>
              <a:rPr sz="1800" spc="-114" dirty="0">
                <a:latin typeface="Trebuchet MS"/>
                <a:cs typeface="Trebuchet MS"/>
              </a:rPr>
              <a:t>we</a:t>
            </a:r>
            <a:r>
              <a:rPr sz="1800" spc="-15" dirty="0">
                <a:latin typeface="Trebuchet MS"/>
                <a:cs typeface="Trebuchet MS"/>
              </a:rPr>
              <a:t> </a:t>
            </a:r>
            <a:r>
              <a:rPr sz="1800" spc="-95" dirty="0">
                <a:latin typeface="Trebuchet MS"/>
                <a:cs typeface="Trebuchet MS"/>
              </a:rPr>
              <a:t>follow</a:t>
            </a:r>
            <a:r>
              <a:rPr sz="1800" spc="-45" dirty="0">
                <a:latin typeface="Trebuchet MS"/>
                <a:cs typeface="Trebuchet MS"/>
              </a:rPr>
              <a:t> </a:t>
            </a:r>
            <a:r>
              <a:rPr sz="1800" spc="-125" dirty="0">
                <a:latin typeface="Trebuchet MS"/>
                <a:cs typeface="Trebuchet MS"/>
              </a:rPr>
              <a:t>the</a:t>
            </a:r>
            <a:r>
              <a:rPr sz="1800" spc="-25" dirty="0">
                <a:latin typeface="Trebuchet MS"/>
                <a:cs typeface="Trebuchet MS"/>
              </a:rPr>
              <a:t> </a:t>
            </a:r>
            <a:r>
              <a:rPr sz="1800" spc="-120" dirty="0">
                <a:latin typeface="Trebuchet MS"/>
                <a:cs typeface="Trebuchet MS"/>
              </a:rPr>
              <a:t>graduated</a:t>
            </a:r>
            <a:r>
              <a:rPr sz="1800" spc="-35" dirty="0">
                <a:latin typeface="Trebuchet MS"/>
                <a:cs typeface="Trebuchet MS"/>
              </a:rPr>
              <a:t> </a:t>
            </a:r>
            <a:r>
              <a:rPr sz="1800" spc="-95" dirty="0">
                <a:latin typeface="Trebuchet MS"/>
                <a:cs typeface="Trebuchet MS"/>
              </a:rPr>
              <a:t>approach.</a:t>
            </a:r>
            <a:r>
              <a:rPr lang="en-GB" sz="1800" spc="-95" dirty="0">
                <a:latin typeface="Trebuchet MS"/>
                <a:cs typeface="Trebuchet MS"/>
              </a:rPr>
              <a:t> </a:t>
            </a:r>
            <a:r>
              <a:rPr sz="1800" spc="-95" dirty="0">
                <a:latin typeface="Trebuchet MS"/>
                <a:cs typeface="Trebuchet MS"/>
              </a:rPr>
              <a:t>This</a:t>
            </a:r>
            <a:r>
              <a:rPr sz="1800" spc="-25" dirty="0">
                <a:latin typeface="Trebuchet MS"/>
                <a:cs typeface="Trebuchet MS"/>
              </a:rPr>
              <a:t> </a:t>
            </a:r>
            <a:r>
              <a:rPr sz="1800" spc="-65" dirty="0">
                <a:latin typeface="Trebuchet MS"/>
                <a:cs typeface="Trebuchet MS"/>
              </a:rPr>
              <a:t>is</a:t>
            </a:r>
            <a:r>
              <a:rPr sz="1800" spc="-15" dirty="0">
                <a:latin typeface="Trebuchet MS"/>
                <a:cs typeface="Trebuchet MS"/>
              </a:rPr>
              <a:t> </a:t>
            </a:r>
            <a:r>
              <a:rPr sz="1800" spc="-45" dirty="0">
                <a:latin typeface="Trebuchet MS"/>
                <a:cs typeface="Trebuchet MS"/>
              </a:rPr>
              <a:t>then </a:t>
            </a:r>
            <a:r>
              <a:rPr sz="1800" spc="-70" dirty="0">
                <a:latin typeface="Trebuchet MS"/>
                <a:cs typeface="Trebuchet MS"/>
              </a:rPr>
              <a:t>recorded</a:t>
            </a:r>
            <a:r>
              <a:rPr sz="1800" spc="-45" dirty="0">
                <a:latin typeface="Trebuchet MS"/>
                <a:cs typeface="Trebuchet MS"/>
              </a:rPr>
              <a:t> </a:t>
            </a:r>
            <a:r>
              <a:rPr sz="1800" spc="-110" dirty="0">
                <a:latin typeface="Trebuchet MS"/>
                <a:cs typeface="Trebuchet MS"/>
              </a:rPr>
              <a:t>in</a:t>
            </a:r>
            <a:r>
              <a:rPr sz="1800" spc="-30" dirty="0">
                <a:latin typeface="Trebuchet MS"/>
                <a:cs typeface="Trebuchet MS"/>
              </a:rPr>
              <a:t> </a:t>
            </a:r>
            <a:r>
              <a:rPr sz="1800" spc="-190" dirty="0">
                <a:latin typeface="Trebuchet MS"/>
                <a:cs typeface="Trebuchet MS"/>
              </a:rPr>
              <a:t>a</a:t>
            </a:r>
            <a:r>
              <a:rPr sz="1800" spc="-225" dirty="0">
                <a:latin typeface="Trebuchet MS"/>
                <a:cs typeface="Trebuchet MS"/>
              </a:rPr>
              <a:t> </a:t>
            </a:r>
            <a:r>
              <a:rPr sz="1800" spc="-90" dirty="0">
                <a:latin typeface="Trebuchet MS"/>
                <a:cs typeface="Trebuchet MS"/>
              </a:rPr>
              <a:t>‘</a:t>
            </a:r>
            <a:r>
              <a:rPr lang="en-GB" spc="-90" dirty="0">
                <a:latin typeface="Trebuchet MS"/>
                <a:cs typeface="Trebuchet MS"/>
              </a:rPr>
              <a:t>SEND</a:t>
            </a:r>
            <a:r>
              <a:rPr sz="1800" spc="-35" dirty="0">
                <a:latin typeface="Trebuchet MS"/>
                <a:cs typeface="Trebuchet MS"/>
              </a:rPr>
              <a:t> </a:t>
            </a:r>
            <a:r>
              <a:rPr sz="1800" spc="-55" dirty="0">
                <a:latin typeface="Trebuchet MS"/>
                <a:cs typeface="Trebuchet MS"/>
              </a:rPr>
              <a:t>Support</a:t>
            </a:r>
            <a:r>
              <a:rPr sz="1800" spc="-35" dirty="0">
                <a:latin typeface="Trebuchet MS"/>
                <a:cs typeface="Trebuchet MS"/>
              </a:rPr>
              <a:t> </a:t>
            </a:r>
            <a:r>
              <a:rPr sz="1800" spc="-170" dirty="0">
                <a:latin typeface="Trebuchet MS"/>
                <a:cs typeface="Trebuchet MS"/>
              </a:rPr>
              <a:t>Plan’</a:t>
            </a:r>
            <a:r>
              <a:rPr sz="1800" spc="-35" dirty="0">
                <a:latin typeface="Trebuchet MS"/>
                <a:cs typeface="Trebuchet MS"/>
              </a:rPr>
              <a:t> </a:t>
            </a:r>
            <a:r>
              <a:rPr sz="1800" dirty="0">
                <a:latin typeface="Trebuchet MS"/>
                <a:cs typeface="Trebuchet MS"/>
              </a:rPr>
              <a:t>so</a:t>
            </a:r>
            <a:r>
              <a:rPr sz="1800" spc="-40" dirty="0">
                <a:latin typeface="Trebuchet MS"/>
                <a:cs typeface="Trebuchet MS"/>
              </a:rPr>
              <a:t> </a:t>
            </a:r>
            <a:r>
              <a:rPr sz="1800" spc="-135" dirty="0">
                <a:latin typeface="Trebuchet MS"/>
                <a:cs typeface="Trebuchet MS"/>
              </a:rPr>
              <a:t>that</a:t>
            </a:r>
            <a:r>
              <a:rPr sz="1800" spc="-35" dirty="0">
                <a:latin typeface="Trebuchet MS"/>
                <a:cs typeface="Trebuchet MS"/>
              </a:rPr>
              <a:t> </a:t>
            </a:r>
            <a:r>
              <a:rPr sz="1800" spc="-125" dirty="0">
                <a:latin typeface="Trebuchet MS"/>
                <a:cs typeface="Trebuchet MS"/>
              </a:rPr>
              <a:t>it</a:t>
            </a:r>
            <a:r>
              <a:rPr sz="1800" spc="-30" dirty="0">
                <a:latin typeface="Trebuchet MS"/>
                <a:cs typeface="Trebuchet MS"/>
              </a:rPr>
              <a:t> </a:t>
            </a:r>
            <a:r>
              <a:rPr sz="1800" spc="-95" dirty="0">
                <a:latin typeface="Trebuchet MS"/>
                <a:cs typeface="Trebuchet MS"/>
              </a:rPr>
              <a:t>becomes</a:t>
            </a:r>
            <a:r>
              <a:rPr sz="1800" spc="-60" dirty="0">
                <a:latin typeface="Trebuchet MS"/>
                <a:cs typeface="Trebuchet MS"/>
              </a:rPr>
              <a:t> </a:t>
            </a:r>
            <a:r>
              <a:rPr sz="1800" spc="-190" dirty="0">
                <a:latin typeface="Trebuchet MS"/>
                <a:cs typeface="Trebuchet MS"/>
              </a:rPr>
              <a:t>a</a:t>
            </a:r>
            <a:r>
              <a:rPr lang="en-GB" spc="-40" dirty="0">
                <a:latin typeface="Trebuchet MS"/>
                <a:cs typeface="Trebuchet MS"/>
              </a:rPr>
              <a:t> </a:t>
            </a:r>
            <a:r>
              <a:rPr sz="1800" spc="-10" dirty="0">
                <a:latin typeface="Trebuchet MS"/>
                <a:cs typeface="Trebuchet MS"/>
              </a:rPr>
              <a:t>working</a:t>
            </a:r>
            <a:r>
              <a:rPr lang="en-GB" dirty="0">
                <a:latin typeface="Trebuchet MS"/>
                <a:cs typeface="Trebuchet MS"/>
              </a:rPr>
              <a:t> </a:t>
            </a:r>
            <a:r>
              <a:rPr sz="1800" spc="-100" dirty="0">
                <a:latin typeface="Trebuchet MS"/>
                <a:cs typeface="Trebuchet MS"/>
              </a:rPr>
              <a:t>document</a:t>
            </a:r>
            <a:r>
              <a:rPr sz="1800" spc="-40" dirty="0">
                <a:latin typeface="Trebuchet MS"/>
                <a:cs typeface="Trebuchet MS"/>
              </a:rPr>
              <a:t> </a:t>
            </a:r>
            <a:r>
              <a:rPr sz="1800" spc="-100" dirty="0">
                <a:latin typeface="Trebuchet MS"/>
                <a:cs typeface="Trebuchet MS"/>
              </a:rPr>
              <a:t>of</a:t>
            </a:r>
            <a:r>
              <a:rPr sz="1800" spc="-15" dirty="0">
                <a:latin typeface="Trebuchet MS"/>
                <a:cs typeface="Trebuchet MS"/>
              </a:rPr>
              <a:t> </a:t>
            </a:r>
            <a:r>
              <a:rPr sz="1800" spc="-114" dirty="0">
                <a:latin typeface="Trebuchet MS"/>
                <a:cs typeface="Trebuchet MS"/>
              </a:rPr>
              <a:t>what</a:t>
            </a:r>
            <a:r>
              <a:rPr sz="1800" spc="-20" dirty="0">
                <a:latin typeface="Trebuchet MS"/>
                <a:cs typeface="Trebuchet MS"/>
              </a:rPr>
              <a:t> </a:t>
            </a:r>
            <a:r>
              <a:rPr sz="1800" spc="-55" dirty="0">
                <a:latin typeface="Trebuchet MS"/>
                <a:cs typeface="Trebuchet MS"/>
              </a:rPr>
              <a:t>support</a:t>
            </a:r>
            <a:r>
              <a:rPr sz="1800" spc="-25" dirty="0">
                <a:latin typeface="Trebuchet MS"/>
                <a:cs typeface="Trebuchet MS"/>
              </a:rPr>
              <a:t> </a:t>
            </a:r>
            <a:r>
              <a:rPr sz="1800" spc="-130" dirty="0">
                <a:latin typeface="Trebuchet MS"/>
                <a:cs typeface="Trebuchet MS"/>
              </a:rPr>
              <a:t>each</a:t>
            </a:r>
            <a:r>
              <a:rPr sz="1800" spc="-30" dirty="0">
                <a:latin typeface="Trebuchet MS"/>
                <a:cs typeface="Trebuchet MS"/>
              </a:rPr>
              <a:t> </a:t>
            </a:r>
            <a:r>
              <a:rPr sz="1800" spc="-114" dirty="0">
                <a:latin typeface="Trebuchet MS"/>
                <a:cs typeface="Trebuchet MS"/>
              </a:rPr>
              <a:t>child</a:t>
            </a:r>
            <a:r>
              <a:rPr sz="1800" spc="-15" dirty="0">
                <a:latin typeface="Trebuchet MS"/>
                <a:cs typeface="Trebuchet MS"/>
              </a:rPr>
              <a:t> </a:t>
            </a:r>
            <a:r>
              <a:rPr sz="1800" spc="-110" dirty="0">
                <a:latin typeface="Trebuchet MS"/>
                <a:cs typeface="Trebuchet MS"/>
              </a:rPr>
              <a:t>has</a:t>
            </a:r>
            <a:r>
              <a:rPr sz="1800" spc="-20" dirty="0">
                <a:latin typeface="Trebuchet MS"/>
                <a:cs typeface="Trebuchet MS"/>
              </a:rPr>
              <a:t> </a:t>
            </a:r>
            <a:r>
              <a:rPr sz="1800" spc="-120" dirty="0">
                <a:latin typeface="Trebuchet MS"/>
                <a:cs typeface="Trebuchet MS"/>
              </a:rPr>
              <a:t>received</a:t>
            </a:r>
            <a:r>
              <a:rPr sz="1800" spc="-30" dirty="0">
                <a:latin typeface="Trebuchet MS"/>
                <a:cs typeface="Trebuchet MS"/>
              </a:rPr>
              <a:t> </a:t>
            </a:r>
            <a:r>
              <a:rPr sz="1800" spc="-125" dirty="0">
                <a:latin typeface="Trebuchet MS"/>
                <a:cs typeface="Trebuchet MS"/>
              </a:rPr>
              <a:t>and</a:t>
            </a:r>
            <a:r>
              <a:rPr sz="1800" spc="-20" dirty="0">
                <a:latin typeface="Trebuchet MS"/>
                <a:cs typeface="Trebuchet MS"/>
              </a:rPr>
              <a:t> </a:t>
            </a:r>
            <a:r>
              <a:rPr sz="1800" spc="-120" dirty="0">
                <a:latin typeface="Trebuchet MS"/>
                <a:cs typeface="Trebuchet MS"/>
              </a:rPr>
              <a:t>what</a:t>
            </a:r>
            <a:r>
              <a:rPr sz="1800" spc="-25" dirty="0">
                <a:latin typeface="Trebuchet MS"/>
                <a:cs typeface="Trebuchet MS"/>
              </a:rPr>
              <a:t> </a:t>
            </a:r>
            <a:r>
              <a:rPr sz="1800" spc="-10" dirty="0">
                <a:latin typeface="Trebuchet MS"/>
                <a:cs typeface="Trebuchet MS"/>
              </a:rPr>
              <a:t>works.</a:t>
            </a:r>
            <a:endParaRPr sz="1800" dirty="0">
              <a:latin typeface="Trebuchet MS"/>
              <a:cs typeface="Trebuchet MS"/>
            </a:endParaRPr>
          </a:p>
          <a:p>
            <a:pPr marL="12700">
              <a:lnSpc>
                <a:spcPct val="100000"/>
              </a:lnSpc>
            </a:pPr>
            <a:r>
              <a:rPr sz="1800" spc="-105" dirty="0">
                <a:latin typeface="Trebuchet MS"/>
                <a:cs typeface="Trebuchet MS"/>
              </a:rPr>
              <a:t>Step</a:t>
            </a:r>
            <a:r>
              <a:rPr sz="1800" spc="-30" dirty="0">
                <a:latin typeface="Trebuchet MS"/>
                <a:cs typeface="Trebuchet MS"/>
              </a:rPr>
              <a:t> </a:t>
            </a:r>
            <a:r>
              <a:rPr sz="1800" spc="-170" dirty="0">
                <a:latin typeface="Trebuchet MS"/>
                <a:cs typeface="Trebuchet MS"/>
              </a:rPr>
              <a:t>1:</a:t>
            </a:r>
            <a:r>
              <a:rPr sz="1800" spc="-210" dirty="0">
                <a:latin typeface="Trebuchet MS"/>
                <a:cs typeface="Trebuchet MS"/>
              </a:rPr>
              <a:t> </a:t>
            </a:r>
            <a:r>
              <a:rPr sz="1800" spc="-30" dirty="0">
                <a:latin typeface="Trebuchet MS"/>
                <a:cs typeface="Trebuchet MS"/>
              </a:rPr>
              <a:t>Class</a:t>
            </a:r>
            <a:r>
              <a:rPr sz="1800" spc="-25" dirty="0">
                <a:latin typeface="Trebuchet MS"/>
                <a:cs typeface="Trebuchet MS"/>
              </a:rPr>
              <a:t> </a:t>
            </a:r>
            <a:r>
              <a:rPr sz="1800" spc="-160" dirty="0">
                <a:latin typeface="Trebuchet MS"/>
                <a:cs typeface="Trebuchet MS"/>
              </a:rPr>
              <a:t>teacher,</a:t>
            </a:r>
            <a:r>
              <a:rPr sz="1800" spc="-215" dirty="0">
                <a:latin typeface="Trebuchet MS"/>
                <a:cs typeface="Trebuchet MS"/>
              </a:rPr>
              <a:t> </a:t>
            </a:r>
            <a:r>
              <a:rPr sz="1800" spc="100" dirty="0">
                <a:latin typeface="Trebuchet MS"/>
                <a:cs typeface="Trebuchet MS"/>
              </a:rPr>
              <a:t>SENDCo</a:t>
            </a:r>
            <a:r>
              <a:rPr sz="1800" spc="-40" dirty="0">
                <a:latin typeface="Trebuchet MS"/>
                <a:cs typeface="Trebuchet MS"/>
              </a:rPr>
              <a:t> </a:t>
            </a:r>
            <a:r>
              <a:rPr sz="1800" spc="-125" dirty="0">
                <a:latin typeface="Trebuchet MS"/>
                <a:cs typeface="Trebuchet MS"/>
              </a:rPr>
              <a:t>and</a:t>
            </a:r>
            <a:r>
              <a:rPr sz="1800" spc="-45" dirty="0">
                <a:latin typeface="Trebuchet MS"/>
                <a:cs typeface="Trebuchet MS"/>
              </a:rPr>
              <a:t> </a:t>
            </a:r>
            <a:r>
              <a:rPr sz="1800" spc="-120" dirty="0">
                <a:latin typeface="Trebuchet MS"/>
                <a:cs typeface="Trebuchet MS"/>
              </a:rPr>
              <a:t>Parents/carers</a:t>
            </a:r>
            <a:r>
              <a:rPr sz="1800" spc="-40" dirty="0">
                <a:latin typeface="Trebuchet MS"/>
                <a:cs typeface="Trebuchet MS"/>
              </a:rPr>
              <a:t> </a:t>
            </a:r>
            <a:r>
              <a:rPr sz="1800" spc="-145" dirty="0">
                <a:latin typeface="Trebuchet MS"/>
                <a:cs typeface="Trebuchet MS"/>
              </a:rPr>
              <a:t>make</a:t>
            </a:r>
            <a:r>
              <a:rPr sz="1800" spc="-40" dirty="0">
                <a:latin typeface="Trebuchet MS"/>
                <a:cs typeface="Trebuchet MS"/>
              </a:rPr>
              <a:t> </a:t>
            </a:r>
            <a:r>
              <a:rPr sz="1800" spc="-125" dirty="0">
                <a:latin typeface="Trebuchet MS"/>
                <a:cs typeface="Trebuchet MS"/>
              </a:rPr>
              <a:t>the</a:t>
            </a:r>
            <a:r>
              <a:rPr sz="1800" spc="-20" dirty="0">
                <a:latin typeface="Trebuchet MS"/>
                <a:cs typeface="Trebuchet MS"/>
              </a:rPr>
              <a:t> </a:t>
            </a:r>
            <a:r>
              <a:rPr sz="1800" spc="-10" dirty="0">
                <a:latin typeface="Trebuchet MS"/>
                <a:cs typeface="Trebuchet MS"/>
              </a:rPr>
              <a:t>joint</a:t>
            </a:r>
            <a:endParaRPr sz="1800" dirty="0">
              <a:latin typeface="Trebuchet MS"/>
              <a:cs typeface="Trebuchet MS"/>
            </a:endParaRPr>
          </a:p>
          <a:p>
            <a:pPr marL="12700">
              <a:lnSpc>
                <a:spcPct val="100000"/>
              </a:lnSpc>
            </a:pPr>
            <a:r>
              <a:rPr sz="1800" spc="-85" dirty="0">
                <a:latin typeface="Trebuchet MS"/>
                <a:cs typeface="Trebuchet MS"/>
              </a:rPr>
              <a:t>decision</a:t>
            </a:r>
            <a:r>
              <a:rPr sz="1800" spc="-60" dirty="0">
                <a:latin typeface="Trebuchet MS"/>
                <a:cs typeface="Trebuchet MS"/>
              </a:rPr>
              <a:t> </a:t>
            </a:r>
            <a:r>
              <a:rPr sz="1800" dirty="0">
                <a:latin typeface="Trebuchet MS"/>
                <a:cs typeface="Trebuchet MS"/>
              </a:rPr>
              <a:t>to</a:t>
            </a:r>
            <a:r>
              <a:rPr sz="1800" spc="-45" dirty="0">
                <a:latin typeface="Trebuchet MS"/>
                <a:cs typeface="Trebuchet MS"/>
              </a:rPr>
              <a:t> </a:t>
            </a:r>
            <a:r>
              <a:rPr sz="1800" spc="-110" dirty="0">
                <a:latin typeface="Trebuchet MS"/>
                <a:cs typeface="Trebuchet MS"/>
              </a:rPr>
              <a:t>put</a:t>
            </a:r>
            <a:r>
              <a:rPr sz="1800" spc="-40" dirty="0">
                <a:latin typeface="Trebuchet MS"/>
                <a:cs typeface="Trebuchet MS"/>
              </a:rPr>
              <a:t> </a:t>
            </a:r>
            <a:r>
              <a:rPr sz="1800" spc="-120" dirty="0">
                <a:latin typeface="Trebuchet MS"/>
                <a:cs typeface="Trebuchet MS"/>
              </a:rPr>
              <a:t>the</a:t>
            </a:r>
            <a:r>
              <a:rPr sz="1800" spc="-35" dirty="0">
                <a:latin typeface="Trebuchet MS"/>
                <a:cs typeface="Trebuchet MS"/>
              </a:rPr>
              <a:t> </a:t>
            </a:r>
            <a:r>
              <a:rPr sz="1800" spc="-110" dirty="0">
                <a:latin typeface="Trebuchet MS"/>
                <a:cs typeface="Trebuchet MS"/>
              </a:rPr>
              <a:t>child</a:t>
            </a:r>
            <a:r>
              <a:rPr sz="1800" spc="-35" dirty="0">
                <a:latin typeface="Trebuchet MS"/>
                <a:cs typeface="Trebuchet MS"/>
              </a:rPr>
              <a:t> </a:t>
            </a:r>
            <a:r>
              <a:rPr sz="1800" dirty="0">
                <a:latin typeface="Trebuchet MS"/>
                <a:cs typeface="Trebuchet MS"/>
              </a:rPr>
              <a:t>on</a:t>
            </a:r>
            <a:r>
              <a:rPr sz="1800" spc="-40" dirty="0">
                <a:latin typeface="Trebuchet MS"/>
                <a:cs typeface="Trebuchet MS"/>
              </a:rPr>
              <a:t> </a:t>
            </a:r>
            <a:r>
              <a:rPr sz="1800" spc="-125" dirty="0">
                <a:latin typeface="Trebuchet MS"/>
                <a:cs typeface="Trebuchet MS"/>
              </a:rPr>
              <a:t>the</a:t>
            </a:r>
            <a:r>
              <a:rPr sz="1800" spc="-50" dirty="0">
                <a:latin typeface="Trebuchet MS"/>
                <a:cs typeface="Trebuchet MS"/>
              </a:rPr>
              <a:t> </a:t>
            </a:r>
            <a:r>
              <a:rPr sz="1800" dirty="0">
                <a:latin typeface="Trebuchet MS"/>
                <a:cs typeface="Trebuchet MS"/>
              </a:rPr>
              <a:t>SEN</a:t>
            </a:r>
            <a:r>
              <a:rPr lang="en-GB" sz="1800" dirty="0">
                <a:latin typeface="Trebuchet MS"/>
                <a:cs typeface="Trebuchet MS"/>
              </a:rPr>
              <a:t>D</a:t>
            </a:r>
            <a:r>
              <a:rPr sz="1800" spc="-45" dirty="0">
                <a:latin typeface="Trebuchet MS"/>
                <a:cs typeface="Trebuchet MS"/>
              </a:rPr>
              <a:t> </a:t>
            </a:r>
            <a:r>
              <a:rPr sz="1800" spc="-55" dirty="0">
                <a:latin typeface="Trebuchet MS"/>
                <a:cs typeface="Trebuchet MS"/>
              </a:rPr>
              <a:t>support</a:t>
            </a:r>
            <a:r>
              <a:rPr sz="1800" spc="-40" dirty="0">
                <a:latin typeface="Trebuchet MS"/>
                <a:cs typeface="Trebuchet MS"/>
              </a:rPr>
              <a:t> </a:t>
            </a:r>
            <a:r>
              <a:rPr sz="1800" spc="-10" dirty="0">
                <a:latin typeface="Trebuchet MS"/>
                <a:cs typeface="Trebuchet MS"/>
              </a:rPr>
              <a:t>register.</a:t>
            </a:r>
            <a:endParaRPr sz="1800" dirty="0">
              <a:latin typeface="Trebuchet MS"/>
              <a:cs typeface="Trebuchet MS"/>
            </a:endParaRPr>
          </a:p>
          <a:p>
            <a:pPr marL="12700" marR="20955">
              <a:lnSpc>
                <a:spcPct val="100000"/>
              </a:lnSpc>
            </a:pPr>
            <a:r>
              <a:rPr sz="1800" spc="-100" dirty="0">
                <a:latin typeface="Trebuchet MS"/>
                <a:cs typeface="Trebuchet MS"/>
              </a:rPr>
              <a:t>Step</a:t>
            </a:r>
            <a:r>
              <a:rPr sz="1800" spc="5" dirty="0">
                <a:latin typeface="Trebuchet MS"/>
                <a:cs typeface="Trebuchet MS"/>
              </a:rPr>
              <a:t> </a:t>
            </a:r>
            <a:r>
              <a:rPr sz="1800" spc="-170" dirty="0">
                <a:latin typeface="Trebuchet MS"/>
                <a:cs typeface="Trebuchet MS"/>
              </a:rPr>
              <a:t>2:</a:t>
            </a:r>
            <a:r>
              <a:rPr sz="1800" spc="-185" dirty="0">
                <a:latin typeface="Trebuchet MS"/>
                <a:cs typeface="Trebuchet MS"/>
              </a:rPr>
              <a:t> </a:t>
            </a:r>
            <a:r>
              <a:rPr sz="1800" spc="-120" dirty="0">
                <a:latin typeface="Trebuchet MS"/>
                <a:cs typeface="Trebuchet MS"/>
              </a:rPr>
              <a:t>Individual</a:t>
            </a:r>
            <a:r>
              <a:rPr sz="1800" spc="20" dirty="0">
                <a:latin typeface="Trebuchet MS"/>
                <a:cs typeface="Trebuchet MS"/>
              </a:rPr>
              <a:t> </a:t>
            </a:r>
            <a:r>
              <a:rPr sz="1800" spc="-110" dirty="0">
                <a:latin typeface="Trebuchet MS"/>
                <a:cs typeface="Trebuchet MS"/>
              </a:rPr>
              <a:t>targets</a:t>
            </a:r>
            <a:r>
              <a:rPr sz="1800" dirty="0">
                <a:latin typeface="Trebuchet MS"/>
                <a:cs typeface="Trebuchet MS"/>
              </a:rPr>
              <a:t> </a:t>
            </a:r>
            <a:r>
              <a:rPr sz="1800" spc="-125" dirty="0">
                <a:latin typeface="Trebuchet MS"/>
                <a:cs typeface="Trebuchet MS"/>
              </a:rPr>
              <a:t>and</a:t>
            </a:r>
            <a:r>
              <a:rPr sz="1800" spc="5" dirty="0">
                <a:latin typeface="Trebuchet MS"/>
                <a:cs typeface="Trebuchet MS"/>
              </a:rPr>
              <a:t> </a:t>
            </a:r>
            <a:r>
              <a:rPr sz="1800" spc="-114" dirty="0">
                <a:latin typeface="Trebuchet MS"/>
                <a:cs typeface="Trebuchet MS"/>
              </a:rPr>
              <a:t>strategies/interventions</a:t>
            </a:r>
            <a:r>
              <a:rPr sz="1800" spc="-15" dirty="0">
                <a:latin typeface="Trebuchet MS"/>
                <a:cs typeface="Trebuchet MS"/>
              </a:rPr>
              <a:t> </a:t>
            </a:r>
            <a:r>
              <a:rPr sz="1800" spc="-125" dirty="0">
                <a:latin typeface="Trebuchet MS"/>
                <a:cs typeface="Trebuchet MS"/>
              </a:rPr>
              <a:t>are</a:t>
            </a:r>
            <a:r>
              <a:rPr sz="1800" spc="25" dirty="0">
                <a:latin typeface="Trebuchet MS"/>
                <a:cs typeface="Trebuchet MS"/>
              </a:rPr>
              <a:t> </a:t>
            </a:r>
            <a:r>
              <a:rPr sz="1800" spc="-130" dirty="0">
                <a:latin typeface="Trebuchet MS"/>
                <a:cs typeface="Trebuchet MS"/>
              </a:rPr>
              <a:t>identified</a:t>
            </a:r>
            <a:r>
              <a:rPr sz="1800" spc="20" dirty="0">
                <a:latin typeface="Trebuchet MS"/>
                <a:cs typeface="Trebuchet MS"/>
              </a:rPr>
              <a:t> </a:t>
            </a:r>
            <a:r>
              <a:rPr sz="1800" spc="-25" dirty="0">
                <a:latin typeface="Trebuchet MS"/>
                <a:cs typeface="Trebuchet MS"/>
              </a:rPr>
              <a:t>and </a:t>
            </a:r>
            <a:r>
              <a:rPr sz="1800" spc="-110" dirty="0">
                <a:latin typeface="Trebuchet MS"/>
                <a:cs typeface="Trebuchet MS"/>
              </a:rPr>
              <a:t>put</a:t>
            </a:r>
            <a:r>
              <a:rPr sz="1800" spc="-15" dirty="0">
                <a:latin typeface="Trebuchet MS"/>
                <a:cs typeface="Trebuchet MS"/>
              </a:rPr>
              <a:t> </a:t>
            </a:r>
            <a:r>
              <a:rPr sz="1800" spc="-110" dirty="0">
                <a:latin typeface="Trebuchet MS"/>
                <a:cs typeface="Trebuchet MS"/>
              </a:rPr>
              <a:t>in</a:t>
            </a:r>
            <a:r>
              <a:rPr sz="1800" spc="-15" dirty="0">
                <a:latin typeface="Trebuchet MS"/>
                <a:cs typeface="Trebuchet MS"/>
              </a:rPr>
              <a:t> </a:t>
            </a:r>
            <a:r>
              <a:rPr sz="1800" spc="-140" dirty="0">
                <a:latin typeface="Trebuchet MS"/>
                <a:cs typeface="Trebuchet MS"/>
              </a:rPr>
              <a:t>place</a:t>
            </a:r>
            <a:r>
              <a:rPr sz="1800" spc="-15" dirty="0">
                <a:latin typeface="Trebuchet MS"/>
                <a:cs typeface="Trebuchet MS"/>
              </a:rPr>
              <a:t> </a:t>
            </a:r>
            <a:r>
              <a:rPr sz="1800" spc="-110" dirty="0">
                <a:latin typeface="Trebuchet MS"/>
                <a:cs typeface="Trebuchet MS"/>
              </a:rPr>
              <a:t>alongside</a:t>
            </a:r>
            <a:r>
              <a:rPr sz="1800" spc="-35" dirty="0">
                <a:latin typeface="Trebuchet MS"/>
                <a:cs typeface="Trebuchet MS"/>
              </a:rPr>
              <a:t> </a:t>
            </a:r>
            <a:r>
              <a:rPr sz="1800" spc="-125" dirty="0">
                <a:latin typeface="Trebuchet MS"/>
                <a:cs typeface="Trebuchet MS"/>
              </a:rPr>
              <a:t>quality</a:t>
            </a:r>
            <a:r>
              <a:rPr sz="1800" spc="-20" dirty="0">
                <a:latin typeface="Trebuchet MS"/>
                <a:cs typeface="Trebuchet MS"/>
              </a:rPr>
              <a:t> </a:t>
            </a:r>
            <a:r>
              <a:rPr sz="1800" spc="-100" dirty="0">
                <a:latin typeface="Trebuchet MS"/>
                <a:cs typeface="Trebuchet MS"/>
              </a:rPr>
              <a:t>first</a:t>
            </a:r>
            <a:r>
              <a:rPr sz="1800" spc="-15" dirty="0">
                <a:latin typeface="Trebuchet MS"/>
                <a:cs typeface="Trebuchet MS"/>
              </a:rPr>
              <a:t> </a:t>
            </a:r>
            <a:r>
              <a:rPr sz="1800" spc="-25" dirty="0">
                <a:latin typeface="Trebuchet MS"/>
                <a:cs typeface="Trebuchet MS"/>
              </a:rPr>
              <a:t>teaching.</a:t>
            </a:r>
            <a:endParaRPr sz="1800" dirty="0">
              <a:latin typeface="Trebuchet MS"/>
              <a:cs typeface="Trebuchet MS"/>
            </a:endParaRPr>
          </a:p>
          <a:p>
            <a:pPr marL="12700" marR="215265">
              <a:lnSpc>
                <a:spcPct val="100000"/>
              </a:lnSpc>
            </a:pPr>
            <a:r>
              <a:rPr sz="1800" spc="-105" dirty="0">
                <a:latin typeface="Trebuchet MS"/>
                <a:cs typeface="Trebuchet MS"/>
              </a:rPr>
              <a:t>Step</a:t>
            </a:r>
            <a:r>
              <a:rPr sz="1800" spc="-30" dirty="0">
                <a:latin typeface="Trebuchet MS"/>
                <a:cs typeface="Trebuchet MS"/>
              </a:rPr>
              <a:t> </a:t>
            </a:r>
            <a:r>
              <a:rPr sz="1800" spc="-170" dirty="0">
                <a:latin typeface="Trebuchet MS"/>
                <a:cs typeface="Trebuchet MS"/>
              </a:rPr>
              <a:t>3:</a:t>
            </a:r>
            <a:r>
              <a:rPr sz="1800" spc="-204" dirty="0">
                <a:latin typeface="Trebuchet MS"/>
                <a:cs typeface="Trebuchet MS"/>
              </a:rPr>
              <a:t> </a:t>
            </a:r>
            <a:r>
              <a:rPr sz="1800" spc="-80" dirty="0">
                <a:latin typeface="Trebuchet MS"/>
                <a:cs typeface="Trebuchet MS"/>
              </a:rPr>
              <a:t>Interventions</a:t>
            </a:r>
            <a:r>
              <a:rPr sz="1800" spc="-25" dirty="0">
                <a:latin typeface="Trebuchet MS"/>
                <a:cs typeface="Trebuchet MS"/>
              </a:rPr>
              <a:t> </a:t>
            </a:r>
            <a:r>
              <a:rPr sz="1800" spc="-125" dirty="0">
                <a:latin typeface="Trebuchet MS"/>
                <a:cs typeface="Trebuchet MS"/>
              </a:rPr>
              <a:t>are</a:t>
            </a:r>
            <a:r>
              <a:rPr sz="1800" spc="-30" dirty="0">
                <a:latin typeface="Trebuchet MS"/>
                <a:cs typeface="Trebuchet MS"/>
              </a:rPr>
              <a:t> </a:t>
            </a:r>
            <a:r>
              <a:rPr sz="1800" spc="-120" dirty="0">
                <a:latin typeface="Trebuchet MS"/>
                <a:cs typeface="Trebuchet MS"/>
              </a:rPr>
              <a:t>reviewed</a:t>
            </a:r>
            <a:r>
              <a:rPr sz="1800" spc="-25" dirty="0">
                <a:latin typeface="Trebuchet MS"/>
                <a:cs typeface="Trebuchet MS"/>
              </a:rPr>
              <a:t> </a:t>
            </a:r>
            <a:r>
              <a:rPr sz="1800" spc="-110" dirty="0">
                <a:latin typeface="Trebuchet MS"/>
                <a:cs typeface="Trebuchet MS"/>
              </a:rPr>
              <a:t>termly</a:t>
            </a:r>
            <a:r>
              <a:rPr sz="1800" spc="-25" dirty="0">
                <a:latin typeface="Trebuchet MS"/>
                <a:cs typeface="Trebuchet MS"/>
              </a:rPr>
              <a:t> </a:t>
            </a:r>
            <a:r>
              <a:rPr sz="1800" spc="-155" dirty="0">
                <a:latin typeface="Trebuchet MS"/>
                <a:cs typeface="Trebuchet MS"/>
              </a:rPr>
              <a:t>at</a:t>
            </a:r>
            <a:r>
              <a:rPr sz="1800" spc="-30" dirty="0">
                <a:latin typeface="Trebuchet MS"/>
                <a:cs typeface="Trebuchet MS"/>
              </a:rPr>
              <a:t> </a:t>
            </a:r>
            <a:r>
              <a:rPr sz="1800" spc="-110" dirty="0">
                <a:latin typeface="Trebuchet MS"/>
                <a:cs typeface="Trebuchet MS"/>
              </a:rPr>
              <a:t>meetings</a:t>
            </a:r>
            <a:r>
              <a:rPr sz="1800" spc="-40" dirty="0">
                <a:latin typeface="Trebuchet MS"/>
                <a:cs typeface="Trebuchet MS"/>
              </a:rPr>
              <a:t> </a:t>
            </a:r>
            <a:r>
              <a:rPr sz="1800" spc="-100" dirty="0">
                <a:latin typeface="Trebuchet MS"/>
                <a:cs typeface="Trebuchet MS"/>
              </a:rPr>
              <a:t>with</a:t>
            </a:r>
            <a:r>
              <a:rPr sz="1800" spc="-20" dirty="0">
                <a:latin typeface="Trebuchet MS"/>
                <a:cs typeface="Trebuchet MS"/>
              </a:rPr>
              <a:t> </a:t>
            </a:r>
            <a:r>
              <a:rPr sz="1800" spc="-10" dirty="0">
                <a:latin typeface="Trebuchet MS"/>
                <a:cs typeface="Trebuchet MS"/>
              </a:rPr>
              <a:t>parents/ </a:t>
            </a:r>
            <a:r>
              <a:rPr sz="1800" spc="-114" dirty="0">
                <a:latin typeface="Trebuchet MS"/>
                <a:cs typeface="Trebuchet MS"/>
              </a:rPr>
              <a:t>carers,</a:t>
            </a:r>
            <a:r>
              <a:rPr sz="1800" spc="-210" dirty="0">
                <a:latin typeface="Trebuchet MS"/>
                <a:cs typeface="Trebuchet MS"/>
              </a:rPr>
              <a:t> </a:t>
            </a:r>
            <a:r>
              <a:rPr sz="1800" spc="-105" dirty="0">
                <a:latin typeface="Trebuchet MS"/>
                <a:cs typeface="Trebuchet MS"/>
              </a:rPr>
              <a:t>following</a:t>
            </a:r>
            <a:r>
              <a:rPr sz="1800" spc="-30" dirty="0">
                <a:latin typeface="Trebuchet MS"/>
                <a:cs typeface="Trebuchet MS"/>
              </a:rPr>
              <a:t> </a:t>
            </a:r>
            <a:r>
              <a:rPr sz="1800" spc="-125" dirty="0">
                <a:latin typeface="Trebuchet MS"/>
                <a:cs typeface="Trebuchet MS"/>
              </a:rPr>
              <a:t>the</a:t>
            </a:r>
            <a:r>
              <a:rPr sz="1800" spc="-15" dirty="0">
                <a:latin typeface="Trebuchet MS"/>
                <a:cs typeface="Trebuchet MS"/>
              </a:rPr>
              <a:t> </a:t>
            </a:r>
            <a:r>
              <a:rPr sz="1800" spc="-110" dirty="0">
                <a:latin typeface="Trebuchet MS"/>
                <a:cs typeface="Trebuchet MS"/>
              </a:rPr>
              <a:t>assess,</a:t>
            </a:r>
            <a:r>
              <a:rPr sz="1800" spc="-235" dirty="0">
                <a:latin typeface="Trebuchet MS"/>
                <a:cs typeface="Trebuchet MS"/>
              </a:rPr>
              <a:t> </a:t>
            </a:r>
            <a:r>
              <a:rPr sz="1800" spc="-170" dirty="0">
                <a:latin typeface="Trebuchet MS"/>
                <a:cs typeface="Trebuchet MS"/>
              </a:rPr>
              <a:t>plan,</a:t>
            </a:r>
            <a:r>
              <a:rPr sz="1800" spc="-195" dirty="0">
                <a:latin typeface="Trebuchet MS"/>
                <a:cs typeface="Trebuchet MS"/>
              </a:rPr>
              <a:t> </a:t>
            </a:r>
            <a:r>
              <a:rPr sz="1800" dirty="0">
                <a:latin typeface="Trebuchet MS"/>
                <a:cs typeface="Trebuchet MS"/>
              </a:rPr>
              <a:t>do</a:t>
            </a:r>
            <a:r>
              <a:rPr sz="1800" spc="-25" dirty="0">
                <a:latin typeface="Trebuchet MS"/>
                <a:cs typeface="Trebuchet MS"/>
              </a:rPr>
              <a:t> </a:t>
            </a:r>
            <a:r>
              <a:rPr sz="1800" spc="-110" dirty="0">
                <a:latin typeface="Trebuchet MS"/>
                <a:cs typeface="Trebuchet MS"/>
              </a:rPr>
              <a:t>review</a:t>
            </a:r>
            <a:r>
              <a:rPr sz="1800" spc="-15" dirty="0">
                <a:latin typeface="Trebuchet MS"/>
                <a:cs typeface="Trebuchet MS"/>
              </a:rPr>
              <a:t> </a:t>
            </a:r>
            <a:r>
              <a:rPr sz="1800" spc="-75" dirty="0">
                <a:latin typeface="Trebuchet MS"/>
                <a:cs typeface="Trebuchet MS"/>
              </a:rPr>
              <a:t>format.Where</a:t>
            </a:r>
            <a:r>
              <a:rPr sz="1800" spc="-5" dirty="0">
                <a:latin typeface="Trebuchet MS"/>
                <a:cs typeface="Trebuchet MS"/>
              </a:rPr>
              <a:t> </a:t>
            </a:r>
            <a:r>
              <a:rPr sz="1800" spc="-50" dirty="0">
                <a:latin typeface="Trebuchet MS"/>
                <a:cs typeface="Trebuchet MS"/>
              </a:rPr>
              <a:t>necessary </a:t>
            </a:r>
            <a:r>
              <a:rPr sz="1800" spc="-85" dirty="0">
                <a:latin typeface="Trebuchet MS"/>
                <a:cs typeface="Trebuchet MS"/>
              </a:rPr>
              <a:t>outside</a:t>
            </a:r>
            <a:r>
              <a:rPr sz="1800" spc="-60" dirty="0">
                <a:latin typeface="Trebuchet MS"/>
                <a:cs typeface="Trebuchet MS"/>
              </a:rPr>
              <a:t> </a:t>
            </a:r>
            <a:r>
              <a:rPr sz="1800" spc="-130" dirty="0">
                <a:latin typeface="Trebuchet MS"/>
                <a:cs typeface="Trebuchet MS"/>
              </a:rPr>
              <a:t>agencies</a:t>
            </a:r>
            <a:r>
              <a:rPr sz="1800" spc="-50" dirty="0">
                <a:latin typeface="Trebuchet MS"/>
                <a:cs typeface="Trebuchet MS"/>
              </a:rPr>
              <a:t> </a:t>
            </a:r>
            <a:r>
              <a:rPr sz="1800" spc="-165" dirty="0">
                <a:latin typeface="Trebuchet MS"/>
                <a:cs typeface="Trebuchet MS"/>
              </a:rPr>
              <a:t>may</a:t>
            </a:r>
            <a:r>
              <a:rPr sz="1800" spc="-35" dirty="0">
                <a:latin typeface="Trebuchet MS"/>
                <a:cs typeface="Trebuchet MS"/>
              </a:rPr>
              <a:t> </a:t>
            </a:r>
            <a:r>
              <a:rPr sz="1800" spc="-125" dirty="0">
                <a:latin typeface="Trebuchet MS"/>
                <a:cs typeface="Trebuchet MS"/>
              </a:rPr>
              <a:t>be</a:t>
            </a:r>
            <a:r>
              <a:rPr sz="1800" spc="-45" dirty="0">
                <a:latin typeface="Trebuchet MS"/>
                <a:cs typeface="Trebuchet MS"/>
              </a:rPr>
              <a:t> </a:t>
            </a:r>
            <a:r>
              <a:rPr sz="1800" spc="-105" dirty="0">
                <a:latin typeface="Trebuchet MS"/>
                <a:cs typeface="Trebuchet MS"/>
              </a:rPr>
              <a:t>requested</a:t>
            </a:r>
            <a:r>
              <a:rPr sz="1800" spc="-40" dirty="0">
                <a:latin typeface="Trebuchet MS"/>
                <a:cs typeface="Trebuchet MS"/>
              </a:rPr>
              <a:t> </a:t>
            </a:r>
            <a:r>
              <a:rPr sz="1800" dirty="0">
                <a:latin typeface="Trebuchet MS"/>
                <a:cs typeface="Trebuchet MS"/>
              </a:rPr>
              <a:t>to</a:t>
            </a:r>
            <a:r>
              <a:rPr sz="1800" spc="-40" dirty="0">
                <a:latin typeface="Trebuchet MS"/>
                <a:cs typeface="Trebuchet MS"/>
              </a:rPr>
              <a:t> </a:t>
            </a:r>
            <a:r>
              <a:rPr sz="1800" spc="-55" dirty="0">
                <a:latin typeface="Trebuchet MS"/>
                <a:cs typeface="Trebuchet MS"/>
              </a:rPr>
              <a:t>support</a:t>
            </a:r>
            <a:r>
              <a:rPr sz="1800" spc="-40" dirty="0">
                <a:latin typeface="Trebuchet MS"/>
                <a:cs typeface="Trebuchet MS"/>
              </a:rPr>
              <a:t> </a:t>
            </a:r>
            <a:r>
              <a:rPr sz="1800" spc="-10" dirty="0">
                <a:latin typeface="Trebuchet MS"/>
                <a:cs typeface="Trebuchet MS"/>
              </a:rPr>
              <a:t>intervention.</a:t>
            </a:r>
            <a:endParaRPr sz="1800" dirty="0">
              <a:latin typeface="Trebuchet MS"/>
              <a:cs typeface="Trebuchet MS"/>
            </a:endParaRPr>
          </a:p>
          <a:p>
            <a:pPr marL="12700" marR="5080">
              <a:lnSpc>
                <a:spcPct val="100000"/>
              </a:lnSpc>
            </a:pPr>
            <a:r>
              <a:rPr sz="1800" spc="-100" dirty="0">
                <a:latin typeface="Trebuchet MS"/>
                <a:cs typeface="Trebuchet MS"/>
              </a:rPr>
              <a:t>Step</a:t>
            </a:r>
            <a:r>
              <a:rPr sz="1800" spc="-25" dirty="0">
                <a:latin typeface="Trebuchet MS"/>
                <a:cs typeface="Trebuchet MS"/>
              </a:rPr>
              <a:t> </a:t>
            </a:r>
            <a:r>
              <a:rPr sz="1800" spc="-35" dirty="0">
                <a:latin typeface="Trebuchet MS"/>
                <a:cs typeface="Trebuchet MS"/>
              </a:rPr>
              <a:t>4:</a:t>
            </a:r>
            <a:r>
              <a:rPr lang="en-GB" sz="1800" spc="-35" dirty="0">
                <a:latin typeface="Trebuchet MS"/>
                <a:cs typeface="Trebuchet MS"/>
              </a:rPr>
              <a:t> </a:t>
            </a:r>
            <a:r>
              <a:rPr sz="1800" spc="-35" dirty="0">
                <a:latin typeface="Trebuchet MS"/>
                <a:cs typeface="Trebuchet MS"/>
              </a:rPr>
              <a:t>Where</a:t>
            </a:r>
            <a:r>
              <a:rPr sz="1800" spc="-10" dirty="0">
                <a:latin typeface="Trebuchet MS"/>
                <a:cs typeface="Trebuchet MS"/>
              </a:rPr>
              <a:t> </a:t>
            </a:r>
            <a:r>
              <a:rPr sz="1800" spc="-105" dirty="0">
                <a:latin typeface="Trebuchet MS"/>
                <a:cs typeface="Trebuchet MS"/>
              </a:rPr>
              <a:t>children</a:t>
            </a:r>
            <a:r>
              <a:rPr sz="1800" spc="-10" dirty="0">
                <a:latin typeface="Trebuchet MS"/>
                <a:cs typeface="Trebuchet MS"/>
              </a:rPr>
              <a:t> </a:t>
            </a:r>
            <a:r>
              <a:rPr sz="1800" spc="-160" dirty="0">
                <a:latin typeface="Trebuchet MS"/>
                <a:cs typeface="Trebuchet MS"/>
              </a:rPr>
              <a:t>have</a:t>
            </a:r>
            <a:r>
              <a:rPr sz="1800" spc="-30" dirty="0">
                <a:latin typeface="Trebuchet MS"/>
                <a:cs typeface="Trebuchet MS"/>
              </a:rPr>
              <a:t> </a:t>
            </a:r>
            <a:r>
              <a:rPr sz="1800" spc="-80" dirty="0">
                <a:latin typeface="Trebuchet MS"/>
                <a:cs typeface="Trebuchet MS"/>
              </a:rPr>
              <a:t>very</a:t>
            </a:r>
            <a:r>
              <a:rPr sz="1800" spc="-5" dirty="0">
                <a:latin typeface="Trebuchet MS"/>
                <a:cs typeface="Trebuchet MS"/>
              </a:rPr>
              <a:t> </a:t>
            </a:r>
            <a:r>
              <a:rPr sz="1800" spc="-90" dirty="0">
                <a:latin typeface="Trebuchet MS"/>
                <a:cs typeface="Trebuchet MS"/>
              </a:rPr>
              <a:t>complex</a:t>
            </a:r>
            <a:r>
              <a:rPr sz="1800" spc="-30" dirty="0">
                <a:latin typeface="Trebuchet MS"/>
                <a:cs typeface="Trebuchet MS"/>
              </a:rPr>
              <a:t> </a:t>
            </a:r>
            <a:r>
              <a:rPr sz="1800" spc="-100" dirty="0">
                <a:latin typeface="Trebuchet MS"/>
                <a:cs typeface="Trebuchet MS"/>
              </a:rPr>
              <a:t>needs</a:t>
            </a:r>
            <a:r>
              <a:rPr sz="1800" spc="-20" dirty="0">
                <a:latin typeface="Trebuchet MS"/>
                <a:cs typeface="Trebuchet MS"/>
              </a:rPr>
              <a:t> </a:t>
            </a:r>
            <a:r>
              <a:rPr sz="1800" spc="-140" dirty="0">
                <a:latin typeface="Trebuchet MS"/>
                <a:cs typeface="Trebuchet MS"/>
              </a:rPr>
              <a:t>and/or</a:t>
            </a:r>
            <a:r>
              <a:rPr sz="1800" spc="-25" dirty="0">
                <a:latin typeface="Trebuchet MS"/>
                <a:cs typeface="Trebuchet MS"/>
              </a:rPr>
              <a:t> </a:t>
            </a:r>
            <a:r>
              <a:rPr sz="1800" spc="-114" dirty="0">
                <a:latin typeface="Trebuchet MS"/>
                <a:cs typeface="Trebuchet MS"/>
              </a:rPr>
              <a:t>despite</a:t>
            </a:r>
            <a:r>
              <a:rPr sz="1800" spc="-20" dirty="0">
                <a:latin typeface="Trebuchet MS"/>
                <a:cs typeface="Trebuchet MS"/>
              </a:rPr>
              <a:t> </a:t>
            </a:r>
            <a:r>
              <a:rPr sz="1800" spc="-25" dirty="0">
                <a:latin typeface="Trebuchet MS"/>
                <a:cs typeface="Trebuchet MS"/>
              </a:rPr>
              <a:t>the </a:t>
            </a:r>
            <a:r>
              <a:rPr sz="1800" spc="-60" dirty="0">
                <a:latin typeface="Trebuchet MS"/>
                <a:cs typeface="Trebuchet MS"/>
              </a:rPr>
              <a:t>school </a:t>
            </a:r>
            <a:r>
              <a:rPr sz="1800" spc="-140" dirty="0">
                <a:latin typeface="Trebuchet MS"/>
                <a:cs typeface="Trebuchet MS"/>
              </a:rPr>
              <a:t>having</a:t>
            </a:r>
            <a:r>
              <a:rPr sz="1800" spc="-30" dirty="0">
                <a:latin typeface="Trebuchet MS"/>
                <a:cs typeface="Trebuchet MS"/>
              </a:rPr>
              <a:t> </a:t>
            </a:r>
            <a:r>
              <a:rPr sz="1800" spc="-135" dirty="0">
                <a:latin typeface="Trebuchet MS"/>
                <a:cs typeface="Trebuchet MS"/>
              </a:rPr>
              <a:t>taken</a:t>
            </a:r>
            <a:r>
              <a:rPr sz="1800" spc="-45" dirty="0">
                <a:latin typeface="Trebuchet MS"/>
                <a:cs typeface="Trebuchet MS"/>
              </a:rPr>
              <a:t> </a:t>
            </a:r>
            <a:r>
              <a:rPr sz="1800" spc="-125" dirty="0">
                <a:latin typeface="Trebuchet MS"/>
                <a:cs typeface="Trebuchet MS"/>
              </a:rPr>
              <a:t>relevant</a:t>
            </a:r>
            <a:r>
              <a:rPr sz="1800" spc="-25" dirty="0">
                <a:latin typeface="Trebuchet MS"/>
                <a:cs typeface="Trebuchet MS"/>
              </a:rPr>
              <a:t> </a:t>
            </a:r>
            <a:r>
              <a:rPr sz="1800" spc="-125" dirty="0">
                <a:latin typeface="Trebuchet MS"/>
                <a:cs typeface="Trebuchet MS"/>
              </a:rPr>
              <a:t>and</a:t>
            </a:r>
            <a:r>
              <a:rPr sz="1800" spc="-40" dirty="0">
                <a:latin typeface="Trebuchet MS"/>
                <a:cs typeface="Trebuchet MS"/>
              </a:rPr>
              <a:t> </a:t>
            </a:r>
            <a:r>
              <a:rPr sz="1800" spc="-90" dirty="0">
                <a:latin typeface="Trebuchet MS"/>
                <a:cs typeface="Trebuchet MS"/>
              </a:rPr>
              <a:t>purposeful</a:t>
            </a:r>
            <a:r>
              <a:rPr sz="1800" spc="-55" dirty="0">
                <a:latin typeface="Trebuchet MS"/>
                <a:cs typeface="Trebuchet MS"/>
              </a:rPr>
              <a:t> </a:t>
            </a:r>
            <a:r>
              <a:rPr sz="1800" spc="-105" dirty="0">
                <a:latin typeface="Trebuchet MS"/>
                <a:cs typeface="Trebuchet MS"/>
              </a:rPr>
              <a:t>action</a:t>
            </a:r>
            <a:r>
              <a:rPr sz="1800" spc="-30" dirty="0">
                <a:latin typeface="Trebuchet MS"/>
                <a:cs typeface="Trebuchet MS"/>
              </a:rPr>
              <a:t> </a:t>
            </a:r>
            <a:r>
              <a:rPr sz="1800" spc="-10" dirty="0">
                <a:latin typeface="Trebuchet MS"/>
                <a:cs typeface="Trebuchet MS"/>
              </a:rPr>
              <a:t>to</a:t>
            </a:r>
            <a:r>
              <a:rPr sz="1800" spc="-50" dirty="0">
                <a:latin typeface="Trebuchet MS"/>
                <a:cs typeface="Trebuchet MS"/>
              </a:rPr>
              <a:t> </a:t>
            </a:r>
            <a:r>
              <a:rPr sz="1800" spc="-55" dirty="0">
                <a:latin typeface="Trebuchet MS"/>
                <a:cs typeface="Trebuchet MS"/>
              </a:rPr>
              <a:t>support</a:t>
            </a:r>
            <a:r>
              <a:rPr sz="1800" spc="-30" dirty="0">
                <a:latin typeface="Trebuchet MS"/>
                <a:cs typeface="Trebuchet MS"/>
              </a:rPr>
              <a:t> </a:t>
            </a:r>
            <a:r>
              <a:rPr sz="1800" spc="-120" dirty="0">
                <a:latin typeface="Trebuchet MS"/>
                <a:cs typeface="Trebuchet MS"/>
              </a:rPr>
              <a:t>the</a:t>
            </a:r>
            <a:r>
              <a:rPr sz="1800" spc="-25" dirty="0">
                <a:latin typeface="Trebuchet MS"/>
                <a:cs typeface="Trebuchet MS"/>
              </a:rPr>
              <a:t> SEN</a:t>
            </a:r>
            <a:r>
              <a:rPr lang="en-GB" sz="1800" spc="-25" dirty="0">
                <a:latin typeface="Trebuchet MS"/>
                <a:cs typeface="Trebuchet MS"/>
              </a:rPr>
              <a:t>D</a:t>
            </a:r>
            <a:r>
              <a:rPr sz="1800" spc="-25" dirty="0">
                <a:latin typeface="Trebuchet MS"/>
                <a:cs typeface="Trebuchet MS"/>
              </a:rPr>
              <a:t> </a:t>
            </a:r>
            <a:r>
              <a:rPr sz="1800" spc="-100" dirty="0">
                <a:latin typeface="Trebuchet MS"/>
                <a:cs typeface="Trebuchet MS"/>
              </a:rPr>
              <a:t>of</a:t>
            </a:r>
            <a:r>
              <a:rPr sz="1800" spc="-35" dirty="0">
                <a:latin typeface="Trebuchet MS"/>
                <a:cs typeface="Trebuchet MS"/>
              </a:rPr>
              <a:t> </a:t>
            </a:r>
            <a:r>
              <a:rPr sz="1800" spc="-125" dirty="0">
                <a:latin typeface="Trebuchet MS"/>
                <a:cs typeface="Trebuchet MS"/>
              </a:rPr>
              <a:t>the</a:t>
            </a:r>
            <a:r>
              <a:rPr sz="1800" spc="-20" dirty="0">
                <a:latin typeface="Trebuchet MS"/>
                <a:cs typeface="Trebuchet MS"/>
              </a:rPr>
              <a:t> </a:t>
            </a:r>
            <a:r>
              <a:rPr sz="1800" spc="-145" dirty="0">
                <a:latin typeface="Trebuchet MS"/>
                <a:cs typeface="Trebuchet MS"/>
              </a:rPr>
              <a:t>child,</a:t>
            </a:r>
            <a:r>
              <a:rPr sz="1800" spc="-210" dirty="0">
                <a:latin typeface="Trebuchet MS"/>
                <a:cs typeface="Trebuchet MS"/>
              </a:rPr>
              <a:t> </a:t>
            </a:r>
            <a:r>
              <a:rPr sz="1800" spc="-125" dirty="0">
                <a:latin typeface="Trebuchet MS"/>
                <a:cs typeface="Trebuchet MS"/>
              </a:rPr>
              <a:t>the</a:t>
            </a:r>
            <a:r>
              <a:rPr sz="1800" spc="-15" dirty="0">
                <a:latin typeface="Trebuchet MS"/>
                <a:cs typeface="Trebuchet MS"/>
              </a:rPr>
              <a:t> </a:t>
            </a:r>
            <a:r>
              <a:rPr sz="1800" spc="-105" dirty="0">
                <a:latin typeface="Trebuchet MS"/>
                <a:cs typeface="Trebuchet MS"/>
              </a:rPr>
              <a:t>child</a:t>
            </a:r>
            <a:r>
              <a:rPr sz="1800" spc="-25" dirty="0">
                <a:latin typeface="Trebuchet MS"/>
                <a:cs typeface="Trebuchet MS"/>
              </a:rPr>
              <a:t> </a:t>
            </a:r>
            <a:r>
              <a:rPr sz="1800" spc="-55" dirty="0">
                <a:latin typeface="Trebuchet MS"/>
                <a:cs typeface="Trebuchet MS"/>
              </a:rPr>
              <a:t>does</a:t>
            </a:r>
            <a:r>
              <a:rPr sz="1800" spc="-40" dirty="0">
                <a:latin typeface="Trebuchet MS"/>
                <a:cs typeface="Trebuchet MS"/>
              </a:rPr>
              <a:t> </a:t>
            </a:r>
            <a:r>
              <a:rPr sz="1800" spc="-55" dirty="0">
                <a:latin typeface="Trebuchet MS"/>
                <a:cs typeface="Trebuchet MS"/>
              </a:rPr>
              <a:t>not</a:t>
            </a:r>
            <a:r>
              <a:rPr sz="1800" spc="-30" dirty="0">
                <a:latin typeface="Trebuchet MS"/>
                <a:cs typeface="Trebuchet MS"/>
              </a:rPr>
              <a:t> </a:t>
            </a:r>
            <a:r>
              <a:rPr sz="1800" spc="-145" dirty="0">
                <a:latin typeface="Trebuchet MS"/>
                <a:cs typeface="Trebuchet MS"/>
              </a:rPr>
              <a:t>make</a:t>
            </a:r>
            <a:r>
              <a:rPr sz="1800" spc="-40" dirty="0">
                <a:latin typeface="Trebuchet MS"/>
                <a:cs typeface="Trebuchet MS"/>
              </a:rPr>
              <a:t> </a:t>
            </a:r>
            <a:r>
              <a:rPr sz="1800" spc="-110" dirty="0">
                <a:latin typeface="Trebuchet MS"/>
                <a:cs typeface="Trebuchet MS"/>
              </a:rPr>
              <a:t>expected</a:t>
            </a:r>
            <a:r>
              <a:rPr sz="1800" spc="-30" dirty="0">
                <a:latin typeface="Trebuchet MS"/>
                <a:cs typeface="Trebuchet MS"/>
              </a:rPr>
              <a:t> </a:t>
            </a:r>
            <a:r>
              <a:rPr sz="1800" spc="-95" dirty="0">
                <a:latin typeface="Trebuchet MS"/>
                <a:cs typeface="Trebuchet MS"/>
              </a:rPr>
              <a:t>progress,</a:t>
            </a:r>
            <a:r>
              <a:rPr sz="1800" spc="-225" dirty="0">
                <a:latin typeface="Trebuchet MS"/>
                <a:cs typeface="Trebuchet MS"/>
              </a:rPr>
              <a:t> </a:t>
            </a:r>
            <a:r>
              <a:rPr sz="1800" spc="-125" dirty="0">
                <a:latin typeface="Trebuchet MS"/>
                <a:cs typeface="Trebuchet MS"/>
              </a:rPr>
              <a:t>the</a:t>
            </a:r>
            <a:r>
              <a:rPr sz="1800" spc="-20" dirty="0">
                <a:latin typeface="Trebuchet MS"/>
                <a:cs typeface="Trebuchet MS"/>
              </a:rPr>
              <a:t> </a:t>
            </a:r>
            <a:r>
              <a:rPr sz="1800" spc="-10" dirty="0">
                <a:latin typeface="Trebuchet MS"/>
                <a:cs typeface="Trebuchet MS"/>
              </a:rPr>
              <a:t>school </a:t>
            </a:r>
            <a:r>
              <a:rPr sz="1800" spc="-165" dirty="0">
                <a:latin typeface="Trebuchet MS"/>
                <a:cs typeface="Trebuchet MS"/>
              </a:rPr>
              <a:t>may</a:t>
            </a:r>
            <a:r>
              <a:rPr sz="1800" spc="-45" dirty="0">
                <a:latin typeface="Trebuchet MS"/>
                <a:cs typeface="Trebuchet MS"/>
              </a:rPr>
              <a:t> </a:t>
            </a:r>
            <a:r>
              <a:rPr sz="1800" spc="-100" dirty="0">
                <a:latin typeface="Trebuchet MS"/>
                <a:cs typeface="Trebuchet MS"/>
              </a:rPr>
              <a:t>request</a:t>
            </a:r>
            <a:r>
              <a:rPr sz="1800" spc="-25" dirty="0">
                <a:latin typeface="Trebuchet MS"/>
                <a:cs typeface="Trebuchet MS"/>
              </a:rPr>
              <a:t> </a:t>
            </a:r>
            <a:r>
              <a:rPr sz="1800" spc="-145" dirty="0">
                <a:latin typeface="Trebuchet MS"/>
                <a:cs typeface="Trebuchet MS"/>
              </a:rPr>
              <a:t>an</a:t>
            </a:r>
            <a:r>
              <a:rPr sz="1800" spc="-30" dirty="0">
                <a:latin typeface="Trebuchet MS"/>
                <a:cs typeface="Trebuchet MS"/>
              </a:rPr>
              <a:t> </a:t>
            </a:r>
            <a:r>
              <a:rPr sz="1800" spc="-120" dirty="0">
                <a:latin typeface="Trebuchet MS"/>
                <a:cs typeface="Trebuchet MS"/>
              </a:rPr>
              <a:t>Education,</a:t>
            </a:r>
            <a:r>
              <a:rPr sz="1800" spc="-220" dirty="0">
                <a:latin typeface="Trebuchet MS"/>
                <a:cs typeface="Trebuchet MS"/>
              </a:rPr>
              <a:t> </a:t>
            </a:r>
            <a:r>
              <a:rPr sz="1800" spc="-95" dirty="0">
                <a:latin typeface="Trebuchet MS"/>
                <a:cs typeface="Trebuchet MS"/>
              </a:rPr>
              <a:t>Health</a:t>
            </a:r>
            <a:r>
              <a:rPr sz="1800" spc="-35" dirty="0">
                <a:latin typeface="Trebuchet MS"/>
                <a:cs typeface="Trebuchet MS"/>
              </a:rPr>
              <a:t> </a:t>
            </a:r>
            <a:r>
              <a:rPr sz="1800" spc="-125" dirty="0">
                <a:latin typeface="Trebuchet MS"/>
                <a:cs typeface="Trebuchet MS"/>
              </a:rPr>
              <a:t>and</a:t>
            </a:r>
            <a:r>
              <a:rPr sz="1800" spc="-30" dirty="0">
                <a:latin typeface="Trebuchet MS"/>
                <a:cs typeface="Trebuchet MS"/>
              </a:rPr>
              <a:t> </a:t>
            </a:r>
            <a:r>
              <a:rPr sz="1800" spc="-20" dirty="0">
                <a:latin typeface="Trebuchet MS"/>
                <a:cs typeface="Trebuchet MS"/>
              </a:rPr>
              <a:t>Care</a:t>
            </a:r>
            <a:r>
              <a:rPr sz="1800" spc="-35" dirty="0">
                <a:latin typeface="Trebuchet MS"/>
                <a:cs typeface="Trebuchet MS"/>
              </a:rPr>
              <a:t> </a:t>
            </a:r>
            <a:r>
              <a:rPr sz="1800" spc="-100" dirty="0">
                <a:latin typeface="Trebuchet MS"/>
                <a:cs typeface="Trebuchet MS"/>
              </a:rPr>
              <a:t>needs</a:t>
            </a:r>
            <a:r>
              <a:rPr sz="1800" spc="-30" dirty="0">
                <a:latin typeface="Trebuchet MS"/>
                <a:cs typeface="Trebuchet MS"/>
              </a:rPr>
              <a:t> </a:t>
            </a:r>
            <a:r>
              <a:rPr sz="1800" spc="-10" dirty="0">
                <a:latin typeface="Trebuchet MS"/>
                <a:cs typeface="Trebuchet MS"/>
              </a:rPr>
              <a:t>assessment.</a:t>
            </a:r>
            <a:endParaRPr sz="1800" dirty="0">
              <a:latin typeface="Trebuchet MS"/>
              <a:cs typeface="Trebuchet M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70" dirty="0"/>
              <a:t> </a:t>
            </a:r>
            <a:r>
              <a:rPr spc="195" dirty="0"/>
              <a:t>KINDS</a:t>
            </a:r>
            <a:r>
              <a:rPr spc="-65" dirty="0"/>
              <a:t> </a:t>
            </a:r>
            <a:r>
              <a:rPr spc="130" dirty="0"/>
              <a:t>OF</a:t>
            </a:r>
            <a:r>
              <a:rPr spc="-90" dirty="0"/>
              <a:t> </a:t>
            </a:r>
            <a:r>
              <a:rPr spc="180" dirty="0"/>
              <a:t>SEND</a:t>
            </a:r>
            <a:r>
              <a:rPr spc="-85" dirty="0"/>
              <a:t> </a:t>
            </a:r>
            <a:r>
              <a:rPr spc="180" dirty="0"/>
              <a:t>DOES</a:t>
            </a:r>
            <a:r>
              <a:rPr spc="-500" dirty="0"/>
              <a:t> </a:t>
            </a:r>
            <a:r>
              <a:rPr spc="55" dirty="0"/>
              <a:t>THE</a:t>
            </a:r>
            <a:r>
              <a:rPr spc="-65" dirty="0"/>
              <a:t> </a:t>
            </a:r>
            <a:r>
              <a:rPr spc="225" dirty="0"/>
              <a:t>SCHOOL</a:t>
            </a:r>
            <a:r>
              <a:rPr spc="-80" dirty="0"/>
              <a:t> </a:t>
            </a:r>
            <a:r>
              <a:rPr spc="125" dirty="0"/>
              <a:t>MAKE </a:t>
            </a:r>
            <a:r>
              <a:rPr spc="85" dirty="0"/>
              <a:t>PROVISION</a:t>
            </a:r>
            <a:r>
              <a:rPr spc="-70" dirty="0"/>
              <a:t> </a:t>
            </a:r>
            <a:r>
              <a:rPr spc="30" dirty="0"/>
              <a:t>FOR?</a:t>
            </a:r>
          </a:p>
        </p:txBody>
      </p:sp>
      <p:sp>
        <p:nvSpPr>
          <p:cNvPr id="3" name="object 3"/>
          <p:cNvSpPr txBox="1"/>
          <p:nvPr/>
        </p:nvSpPr>
        <p:spPr>
          <a:xfrm>
            <a:off x="1530477" y="2040127"/>
            <a:ext cx="8872855" cy="3156633"/>
          </a:xfrm>
          <a:prstGeom prst="rect">
            <a:avLst/>
          </a:prstGeom>
        </p:spPr>
        <p:txBody>
          <a:bodyPr vert="horz" wrap="square" lIns="0" tIns="12065" rIns="0" bIns="0" rtlCol="0">
            <a:spAutoFit/>
          </a:bodyPr>
          <a:lstStyle/>
          <a:p>
            <a:pPr marL="12700">
              <a:lnSpc>
                <a:spcPct val="100000"/>
              </a:lnSpc>
              <a:spcBef>
                <a:spcPts val="95"/>
              </a:spcBef>
            </a:pPr>
            <a:r>
              <a:rPr sz="1900" spc="60" dirty="0">
                <a:latin typeface="Trebuchet MS"/>
                <a:cs typeface="Trebuchet MS"/>
              </a:rPr>
              <a:t>Our</a:t>
            </a:r>
            <a:r>
              <a:rPr sz="1900" spc="-20" dirty="0">
                <a:latin typeface="Trebuchet MS"/>
                <a:cs typeface="Trebuchet MS"/>
              </a:rPr>
              <a:t> </a:t>
            </a:r>
            <a:r>
              <a:rPr sz="1900" spc="-70" dirty="0">
                <a:latin typeface="Trebuchet MS"/>
                <a:cs typeface="Trebuchet MS"/>
              </a:rPr>
              <a:t>school</a:t>
            </a:r>
            <a:r>
              <a:rPr sz="1900" spc="-25" dirty="0">
                <a:latin typeface="Trebuchet MS"/>
                <a:cs typeface="Trebuchet MS"/>
              </a:rPr>
              <a:t> </a:t>
            </a:r>
            <a:r>
              <a:rPr sz="1900" spc="-100" dirty="0">
                <a:latin typeface="Trebuchet MS"/>
                <a:cs typeface="Trebuchet MS"/>
              </a:rPr>
              <a:t>currently</a:t>
            </a:r>
            <a:r>
              <a:rPr sz="1900" spc="-10" dirty="0">
                <a:latin typeface="Trebuchet MS"/>
                <a:cs typeface="Trebuchet MS"/>
              </a:rPr>
              <a:t> </a:t>
            </a:r>
            <a:r>
              <a:rPr sz="1900" spc="-90" dirty="0">
                <a:latin typeface="Trebuchet MS"/>
                <a:cs typeface="Trebuchet MS"/>
              </a:rPr>
              <a:t>provides</a:t>
            </a:r>
            <a:r>
              <a:rPr sz="1900" spc="-30" dirty="0">
                <a:latin typeface="Trebuchet MS"/>
                <a:cs typeface="Trebuchet MS"/>
              </a:rPr>
              <a:t> </a:t>
            </a:r>
            <a:r>
              <a:rPr sz="1900" spc="-130" dirty="0">
                <a:latin typeface="Trebuchet MS"/>
                <a:cs typeface="Trebuchet MS"/>
              </a:rPr>
              <a:t>additional</a:t>
            </a:r>
            <a:r>
              <a:rPr sz="1900" spc="-25" dirty="0">
                <a:latin typeface="Trebuchet MS"/>
                <a:cs typeface="Trebuchet MS"/>
              </a:rPr>
              <a:t> </a:t>
            </a:r>
            <a:r>
              <a:rPr sz="1900" spc="-155" dirty="0">
                <a:latin typeface="Trebuchet MS"/>
                <a:cs typeface="Trebuchet MS"/>
              </a:rPr>
              <a:t>and/or</a:t>
            </a:r>
            <a:r>
              <a:rPr sz="1900" spc="-5" dirty="0">
                <a:latin typeface="Trebuchet MS"/>
                <a:cs typeface="Trebuchet MS"/>
              </a:rPr>
              <a:t> </a:t>
            </a:r>
            <a:r>
              <a:rPr sz="1900" spc="-140" dirty="0">
                <a:latin typeface="Trebuchet MS"/>
                <a:cs typeface="Trebuchet MS"/>
              </a:rPr>
              <a:t>different</a:t>
            </a:r>
            <a:r>
              <a:rPr sz="1900" spc="-35" dirty="0">
                <a:latin typeface="Trebuchet MS"/>
                <a:cs typeface="Trebuchet MS"/>
              </a:rPr>
              <a:t> </a:t>
            </a:r>
            <a:r>
              <a:rPr sz="1900" spc="-70" dirty="0">
                <a:latin typeface="Trebuchet MS"/>
                <a:cs typeface="Trebuchet MS"/>
              </a:rPr>
              <a:t>provision</a:t>
            </a:r>
            <a:r>
              <a:rPr sz="1900" spc="-25" dirty="0">
                <a:latin typeface="Trebuchet MS"/>
                <a:cs typeface="Trebuchet MS"/>
              </a:rPr>
              <a:t> </a:t>
            </a:r>
            <a:r>
              <a:rPr sz="1900" spc="-80" dirty="0">
                <a:latin typeface="Trebuchet MS"/>
                <a:cs typeface="Trebuchet MS"/>
              </a:rPr>
              <a:t>for</a:t>
            </a:r>
            <a:r>
              <a:rPr sz="1900" spc="-25" dirty="0">
                <a:latin typeface="Trebuchet MS"/>
                <a:cs typeface="Trebuchet MS"/>
              </a:rPr>
              <a:t> </a:t>
            </a:r>
            <a:r>
              <a:rPr sz="1900" spc="-200" dirty="0">
                <a:latin typeface="Trebuchet MS"/>
                <a:cs typeface="Trebuchet MS"/>
              </a:rPr>
              <a:t>a</a:t>
            </a:r>
            <a:r>
              <a:rPr sz="1900" spc="-15" dirty="0">
                <a:latin typeface="Trebuchet MS"/>
                <a:cs typeface="Trebuchet MS"/>
              </a:rPr>
              <a:t> </a:t>
            </a:r>
            <a:r>
              <a:rPr sz="1900" spc="-114" dirty="0">
                <a:latin typeface="Trebuchet MS"/>
                <a:cs typeface="Trebuchet MS"/>
              </a:rPr>
              <a:t>range</a:t>
            </a:r>
            <a:r>
              <a:rPr sz="1900" spc="-5" dirty="0">
                <a:latin typeface="Trebuchet MS"/>
                <a:cs typeface="Trebuchet MS"/>
              </a:rPr>
              <a:t> </a:t>
            </a:r>
            <a:r>
              <a:rPr sz="1900" spc="-105" dirty="0">
                <a:latin typeface="Trebuchet MS"/>
                <a:cs typeface="Trebuchet MS"/>
              </a:rPr>
              <a:t>of</a:t>
            </a:r>
            <a:r>
              <a:rPr sz="1900" spc="-25" dirty="0">
                <a:latin typeface="Trebuchet MS"/>
                <a:cs typeface="Trebuchet MS"/>
              </a:rPr>
              <a:t> </a:t>
            </a:r>
            <a:r>
              <a:rPr sz="1900" spc="-10" dirty="0">
                <a:latin typeface="Trebuchet MS"/>
                <a:cs typeface="Trebuchet MS"/>
              </a:rPr>
              <a:t>needs,</a:t>
            </a:r>
            <a:endParaRPr sz="1900" dirty="0">
              <a:latin typeface="Trebuchet MS"/>
              <a:cs typeface="Trebuchet MS"/>
            </a:endParaRPr>
          </a:p>
          <a:p>
            <a:pPr marL="12700">
              <a:lnSpc>
                <a:spcPct val="100000"/>
              </a:lnSpc>
            </a:pPr>
            <a:r>
              <a:rPr sz="1900" spc="-40" dirty="0">
                <a:latin typeface="Trebuchet MS"/>
                <a:cs typeface="Trebuchet MS"/>
              </a:rPr>
              <a:t>including:</a:t>
            </a:r>
            <a:endParaRPr sz="1900" dirty="0">
              <a:latin typeface="Trebuchet MS"/>
              <a:cs typeface="Trebuchet MS"/>
            </a:endParaRPr>
          </a:p>
          <a:p>
            <a:pPr marL="240665" marR="5080" indent="-228600">
              <a:lnSpc>
                <a:spcPct val="100000"/>
              </a:lnSpc>
              <a:spcBef>
                <a:spcPts val="1010"/>
              </a:spcBef>
              <a:buClr>
                <a:srgbClr val="B71E42"/>
              </a:buClr>
              <a:buFont typeface="Arial"/>
              <a:buChar char="•"/>
              <a:tabLst>
                <a:tab pos="240665" algn="l"/>
              </a:tabLst>
            </a:pPr>
            <a:r>
              <a:rPr sz="1900" b="1" dirty="0">
                <a:latin typeface="Trebuchet MS"/>
                <a:cs typeface="Trebuchet MS"/>
              </a:rPr>
              <a:t>Communication</a:t>
            </a:r>
            <a:r>
              <a:rPr sz="1900" b="1" spc="120" dirty="0">
                <a:latin typeface="Trebuchet MS"/>
                <a:cs typeface="Trebuchet MS"/>
              </a:rPr>
              <a:t> </a:t>
            </a:r>
            <a:r>
              <a:rPr sz="1900" b="1" dirty="0">
                <a:latin typeface="Trebuchet MS"/>
                <a:cs typeface="Trebuchet MS"/>
              </a:rPr>
              <a:t>and</a:t>
            </a:r>
            <a:r>
              <a:rPr sz="1900" b="1" spc="95" dirty="0">
                <a:latin typeface="Trebuchet MS"/>
                <a:cs typeface="Trebuchet MS"/>
              </a:rPr>
              <a:t> </a:t>
            </a:r>
            <a:r>
              <a:rPr sz="1900" b="1" spc="-40" dirty="0">
                <a:latin typeface="Trebuchet MS"/>
                <a:cs typeface="Trebuchet MS"/>
              </a:rPr>
              <a:t>interaction</a:t>
            </a:r>
            <a:r>
              <a:rPr sz="1900" spc="-40" dirty="0">
                <a:latin typeface="Trebuchet MS"/>
                <a:cs typeface="Trebuchet MS"/>
              </a:rPr>
              <a:t>,</a:t>
            </a:r>
            <a:r>
              <a:rPr sz="1900" spc="-140" dirty="0">
                <a:latin typeface="Trebuchet MS"/>
                <a:cs typeface="Trebuchet MS"/>
              </a:rPr>
              <a:t> </a:t>
            </a:r>
            <a:r>
              <a:rPr sz="1900" spc="-70" dirty="0">
                <a:latin typeface="Trebuchet MS"/>
                <a:cs typeface="Trebuchet MS"/>
              </a:rPr>
              <a:t>for</a:t>
            </a:r>
            <a:r>
              <a:rPr sz="1900" spc="60" dirty="0">
                <a:latin typeface="Trebuchet MS"/>
                <a:cs typeface="Trebuchet MS"/>
              </a:rPr>
              <a:t> </a:t>
            </a:r>
            <a:r>
              <a:rPr sz="1900" spc="-150" dirty="0">
                <a:latin typeface="Trebuchet MS"/>
                <a:cs typeface="Trebuchet MS"/>
              </a:rPr>
              <a:t>example,</a:t>
            </a:r>
            <a:r>
              <a:rPr sz="1900" spc="-160" dirty="0">
                <a:latin typeface="Trebuchet MS"/>
                <a:cs typeface="Trebuchet MS"/>
              </a:rPr>
              <a:t> </a:t>
            </a:r>
            <a:r>
              <a:rPr sz="1900" spc="-125" dirty="0">
                <a:latin typeface="Trebuchet MS"/>
                <a:cs typeface="Trebuchet MS"/>
              </a:rPr>
              <a:t>autistic</a:t>
            </a:r>
            <a:r>
              <a:rPr sz="1900" spc="50" dirty="0">
                <a:latin typeface="Trebuchet MS"/>
                <a:cs typeface="Trebuchet MS"/>
              </a:rPr>
              <a:t> </a:t>
            </a:r>
            <a:r>
              <a:rPr sz="1900" spc="-100" dirty="0">
                <a:latin typeface="Trebuchet MS"/>
                <a:cs typeface="Trebuchet MS"/>
              </a:rPr>
              <a:t>spectrum</a:t>
            </a:r>
            <a:r>
              <a:rPr sz="1900" spc="65" dirty="0">
                <a:latin typeface="Trebuchet MS"/>
                <a:cs typeface="Trebuchet MS"/>
              </a:rPr>
              <a:t> </a:t>
            </a:r>
            <a:r>
              <a:rPr sz="1900" spc="-85" dirty="0">
                <a:latin typeface="Trebuchet MS"/>
                <a:cs typeface="Trebuchet MS"/>
              </a:rPr>
              <a:t>disorder</a:t>
            </a:r>
            <a:r>
              <a:rPr sz="1900" spc="-110" dirty="0">
                <a:latin typeface="Trebuchet MS"/>
                <a:cs typeface="Trebuchet MS"/>
              </a:rPr>
              <a:t>,</a:t>
            </a:r>
            <a:r>
              <a:rPr sz="1900" spc="-210" dirty="0">
                <a:latin typeface="Trebuchet MS"/>
                <a:cs typeface="Trebuchet MS"/>
              </a:rPr>
              <a:t> </a:t>
            </a:r>
            <a:r>
              <a:rPr sz="1900" spc="-110" dirty="0">
                <a:latin typeface="Trebuchet MS"/>
                <a:cs typeface="Trebuchet MS"/>
              </a:rPr>
              <a:t>speech</a:t>
            </a:r>
            <a:r>
              <a:rPr sz="1900" spc="15" dirty="0">
                <a:latin typeface="Trebuchet MS"/>
                <a:cs typeface="Trebuchet MS"/>
              </a:rPr>
              <a:t> </a:t>
            </a:r>
            <a:r>
              <a:rPr sz="1900" spc="-140" dirty="0">
                <a:latin typeface="Trebuchet MS"/>
                <a:cs typeface="Trebuchet MS"/>
              </a:rPr>
              <a:t>and</a:t>
            </a:r>
            <a:r>
              <a:rPr sz="1900" dirty="0">
                <a:latin typeface="Trebuchet MS"/>
                <a:cs typeface="Trebuchet MS"/>
              </a:rPr>
              <a:t> </a:t>
            </a:r>
            <a:r>
              <a:rPr sz="1900" spc="-160" dirty="0">
                <a:latin typeface="Trebuchet MS"/>
                <a:cs typeface="Trebuchet MS"/>
              </a:rPr>
              <a:t>language</a:t>
            </a:r>
            <a:r>
              <a:rPr sz="1900" spc="30" dirty="0">
                <a:latin typeface="Trebuchet MS"/>
                <a:cs typeface="Trebuchet MS"/>
              </a:rPr>
              <a:t> </a:t>
            </a:r>
            <a:r>
              <a:rPr sz="1900" spc="-40" dirty="0">
                <a:latin typeface="Trebuchet MS"/>
                <a:cs typeface="Trebuchet MS"/>
              </a:rPr>
              <a:t>difficulties</a:t>
            </a:r>
            <a:endParaRPr sz="19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900" b="1" dirty="0">
                <a:latin typeface="Trebuchet MS"/>
                <a:cs typeface="Trebuchet MS"/>
              </a:rPr>
              <a:t>Cognition</a:t>
            </a:r>
            <a:r>
              <a:rPr sz="1900" b="1" spc="20" dirty="0">
                <a:latin typeface="Trebuchet MS"/>
                <a:cs typeface="Trebuchet MS"/>
              </a:rPr>
              <a:t> </a:t>
            </a:r>
            <a:r>
              <a:rPr sz="1900" b="1" dirty="0">
                <a:latin typeface="Trebuchet MS"/>
                <a:cs typeface="Trebuchet MS"/>
              </a:rPr>
              <a:t>and</a:t>
            </a:r>
            <a:r>
              <a:rPr sz="1900" b="1" spc="30" dirty="0">
                <a:latin typeface="Trebuchet MS"/>
                <a:cs typeface="Trebuchet MS"/>
              </a:rPr>
              <a:t> </a:t>
            </a:r>
            <a:r>
              <a:rPr sz="1900" b="1" spc="-45" dirty="0">
                <a:latin typeface="Trebuchet MS"/>
                <a:cs typeface="Trebuchet MS"/>
              </a:rPr>
              <a:t>learning</a:t>
            </a:r>
            <a:r>
              <a:rPr sz="1900" spc="-45" dirty="0">
                <a:latin typeface="Trebuchet MS"/>
                <a:cs typeface="Trebuchet MS"/>
              </a:rPr>
              <a:t>,</a:t>
            </a:r>
            <a:r>
              <a:rPr sz="1900" spc="-185" dirty="0">
                <a:latin typeface="Trebuchet MS"/>
                <a:cs typeface="Trebuchet MS"/>
              </a:rPr>
              <a:t> </a:t>
            </a:r>
            <a:r>
              <a:rPr sz="1900" spc="-70" dirty="0">
                <a:latin typeface="Trebuchet MS"/>
                <a:cs typeface="Trebuchet MS"/>
              </a:rPr>
              <a:t>for</a:t>
            </a:r>
            <a:r>
              <a:rPr sz="1900" spc="20" dirty="0">
                <a:latin typeface="Trebuchet MS"/>
                <a:cs typeface="Trebuchet MS"/>
              </a:rPr>
              <a:t> </a:t>
            </a:r>
            <a:r>
              <a:rPr sz="1900" spc="-150" dirty="0">
                <a:latin typeface="Trebuchet MS"/>
                <a:cs typeface="Trebuchet MS"/>
              </a:rPr>
              <a:t>example,</a:t>
            </a:r>
            <a:r>
              <a:rPr sz="1900" spc="-190" dirty="0">
                <a:latin typeface="Trebuchet MS"/>
                <a:cs typeface="Trebuchet MS"/>
              </a:rPr>
              <a:t> </a:t>
            </a:r>
            <a:r>
              <a:rPr sz="1900" spc="-135" dirty="0">
                <a:latin typeface="Trebuchet MS"/>
                <a:cs typeface="Trebuchet MS"/>
              </a:rPr>
              <a:t>dyslexia,</a:t>
            </a:r>
            <a:r>
              <a:rPr sz="1900" spc="-215" dirty="0">
                <a:latin typeface="Trebuchet MS"/>
                <a:cs typeface="Trebuchet MS"/>
              </a:rPr>
              <a:t> </a:t>
            </a:r>
            <a:r>
              <a:rPr sz="1900" spc="-125" dirty="0">
                <a:latin typeface="Trebuchet MS"/>
                <a:cs typeface="Trebuchet MS"/>
              </a:rPr>
              <a:t>dyspraxia,</a:t>
            </a:r>
            <a:r>
              <a:rPr sz="1900" spc="-190" dirty="0">
                <a:latin typeface="Trebuchet MS"/>
                <a:cs typeface="Trebuchet MS"/>
              </a:rPr>
              <a:t> </a:t>
            </a:r>
            <a:r>
              <a:rPr sz="1900" spc="-130" dirty="0">
                <a:latin typeface="Trebuchet MS"/>
                <a:cs typeface="Trebuchet MS"/>
              </a:rPr>
              <a:t>mild</a:t>
            </a:r>
            <a:r>
              <a:rPr sz="1900" spc="-5" dirty="0">
                <a:latin typeface="Trebuchet MS"/>
                <a:cs typeface="Trebuchet MS"/>
              </a:rPr>
              <a:t> </a:t>
            </a:r>
            <a:r>
              <a:rPr sz="1900" spc="-120" dirty="0">
                <a:latin typeface="Trebuchet MS"/>
                <a:cs typeface="Trebuchet MS"/>
              </a:rPr>
              <a:t>learning</a:t>
            </a:r>
            <a:r>
              <a:rPr sz="1900" spc="25" dirty="0">
                <a:latin typeface="Trebuchet MS"/>
                <a:cs typeface="Trebuchet MS"/>
              </a:rPr>
              <a:t> </a:t>
            </a:r>
            <a:r>
              <a:rPr sz="1900" spc="-60" dirty="0">
                <a:latin typeface="Trebuchet MS"/>
                <a:cs typeface="Trebuchet MS"/>
              </a:rPr>
              <a:t>difficulties,</a:t>
            </a:r>
            <a:endParaRPr sz="1900" dirty="0">
              <a:latin typeface="Trebuchet MS"/>
              <a:cs typeface="Trebuchet MS"/>
            </a:endParaRPr>
          </a:p>
          <a:p>
            <a:pPr marL="240665" marR="460375" indent="-228600">
              <a:lnSpc>
                <a:spcPct val="100000"/>
              </a:lnSpc>
              <a:spcBef>
                <a:spcPts val="1000"/>
              </a:spcBef>
              <a:buClr>
                <a:srgbClr val="B71E42"/>
              </a:buClr>
              <a:buFont typeface="Arial"/>
              <a:buChar char="•"/>
              <a:tabLst>
                <a:tab pos="240665" algn="l"/>
              </a:tabLst>
            </a:pPr>
            <a:r>
              <a:rPr sz="1900" b="1" spc="-25" dirty="0">
                <a:latin typeface="Trebuchet MS"/>
                <a:cs typeface="Trebuchet MS"/>
              </a:rPr>
              <a:t>Social,</a:t>
            </a:r>
            <a:r>
              <a:rPr sz="1900" b="1" spc="-220" dirty="0">
                <a:latin typeface="Trebuchet MS"/>
                <a:cs typeface="Trebuchet MS"/>
              </a:rPr>
              <a:t> </a:t>
            </a:r>
            <a:r>
              <a:rPr sz="1900" b="1" dirty="0">
                <a:latin typeface="Trebuchet MS"/>
                <a:cs typeface="Trebuchet MS"/>
              </a:rPr>
              <a:t>emotional</a:t>
            </a:r>
            <a:r>
              <a:rPr sz="1900" b="1" spc="-5" dirty="0">
                <a:latin typeface="Trebuchet MS"/>
                <a:cs typeface="Trebuchet MS"/>
              </a:rPr>
              <a:t> </a:t>
            </a:r>
            <a:r>
              <a:rPr sz="1900" b="1" dirty="0">
                <a:latin typeface="Trebuchet MS"/>
                <a:cs typeface="Trebuchet MS"/>
              </a:rPr>
              <a:t>and mental</a:t>
            </a:r>
            <a:r>
              <a:rPr sz="1900" b="1" spc="5" dirty="0">
                <a:latin typeface="Trebuchet MS"/>
                <a:cs typeface="Trebuchet MS"/>
              </a:rPr>
              <a:t> </a:t>
            </a:r>
            <a:r>
              <a:rPr sz="1900" b="1" spc="-10" dirty="0">
                <a:latin typeface="Trebuchet MS"/>
                <a:cs typeface="Trebuchet MS"/>
              </a:rPr>
              <a:t>health</a:t>
            </a:r>
            <a:r>
              <a:rPr sz="1900" b="1" spc="10" dirty="0">
                <a:latin typeface="Trebuchet MS"/>
                <a:cs typeface="Trebuchet MS"/>
              </a:rPr>
              <a:t> </a:t>
            </a:r>
            <a:r>
              <a:rPr sz="1900" b="1" spc="-70" dirty="0">
                <a:latin typeface="Trebuchet MS"/>
                <a:cs typeface="Trebuchet MS"/>
              </a:rPr>
              <a:t>difficulties</a:t>
            </a:r>
            <a:r>
              <a:rPr sz="1900" spc="-70" dirty="0">
                <a:latin typeface="Trebuchet MS"/>
                <a:cs typeface="Trebuchet MS"/>
              </a:rPr>
              <a:t>,</a:t>
            </a:r>
            <a:r>
              <a:rPr sz="1900" spc="-210" dirty="0">
                <a:latin typeface="Trebuchet MS"/>
                <a:cs typeface="Trebuchet MS"/>
              </a:rPr>
              <a:t> </a:t>
            </a:r>
            <a:r>
              <a:rPr sz="1900" spc="-70" dirty="0">
                <a:latin typeface="Trebuchet MS"/>
                <a:cs typeface="Trebuchet MS"/>
              </a:rPr>
              <a:t>for</a:t>
            </a:r>
            <a:r>
              <a:rPr sz="1900" spc="-25" dirty="0">
                <a:latin typeface="Trebuchet MS"/>
                <a:cs typeface="Trebuchet MS"/>
              </a:rPr>
              <a:t> </a:t>
            </a:r>
            <a:r>
              <a:rPr sz="1900" spc="-150" dirty="0">
                <a:latin typeface="Trebuchet MS"/>
                <a:cs typeface="Trebuchet MS"/>
              </a:rPr>
              <a:t>example,</a:t>
            </a:r>
            <a:r>
              <a:rPr sz="1900" spc="-215" dirty="0">
                <a:latin typeface="Trebuchet MS"/>
                <a:cs typeface="Trebuchet MS"/>
              </a:rPr>
              <a:t> </a:t>
            </a:r>
            <a:r>
              <a:rPr sz="1900" spc="-114" dirty="0">
                <a:latin typeface="Trebuchet MS"/>
                <a:cs typeface="Trebuchet MS"/>
              </a:rPr>
              <a:t>attention</a:t>
            </a:r>
            <a:r>
              <a:rPr sz="1900" spc="-15" dirty="0">
                <a:latin typeface="Trebuchet MS"/>
                <a:cs typeface="Trebuchet MS"/>
              </a:rPr>
              <a:t> </a:t>
            </a:r>
            <a:r>
              <a:rPr sz="1900" spc="-90" dirty="0">
                <a:latin typeface="Trebuchet MS"/>
                <a:cs typeface="Trebuchet MS"/>
              </a:rPr>
              <a:t>deficit </a:t>
            </a:r>
            <a:r>
              <a:rPr sz="1900" spc="-125" dirty="0">
                <a:latin typeface="Trebuchet MS"/>
                <a:cs typeface="Trebuchet MS"/>
              </a:rPr>
              <a:t>hyperactivity</a:t>
            </a:r>
            <a:r>
              <a:rPr sz="1900" spc="80" dirty="0">
                <a:latin typeface="Trebuchet MS"/>
                <a:cs typeface="Trebuchet MS"/>
              </a:rPr>
              <a:t> </a:t>
            </a:r>
            <a:r>
              <a:rPr sz="1900" spc="-70" dirty="0">
                <a:latin typeface="Trebuchet MS"/>
                <a:cs typeface="Trebuchet MS"/>
              </a:rPr>
              <a:t>disorder</a:t>
            </a:r>
            <a:r>
              <a:rPr sz="1900" spc="-5" dirty="0">
                <a:latin typeface="Trebuchet MS"/>
                <a:cs typeface="Trebuchet MS"/>
              </a:rPr>
              <a:t> </a:t>
            </a:r>
            <a:r>
              <a:rPr sz="1900" dirty="0">
                <a:latin typeface="Trebuchet MS"/>
                <a:cs typeface="Trebuchet MS"/>
              </a:rPr>
              <a:t>(ADHD),</a:t>
            </a:r>
            <a:r>
              <a:rPr sz="1900" spc="-170" dirty="0">
                <a:latin typeface="Trebuchet MS"/>
                <a:cs typeface="Trebuchet MS"/>
              </a:rPr>
              <a:t> </a:t>
            </a:r>
            <a:r>
              <a:rPr sz="1900" spc="-65" dirty="0">
                <a:latin typeface="Trebuchet MS"/>
                <a:cs typeface="Trebuchet MS"/>
              </a:rPr>
              <a:t>low</a:t>
            </a:r>
            <a:r>
              <a:rPr sz="1900" spc="35" dirty="0">
                <a:latin typeface="Trebuchet MS"/>
                <a:cs typeface="Trebuchet MS"/>
              </a:rPr>
              <a:t> </a:t>
            </a:r>
            <a:r>
              <a:rPr sz="1900" spc="-130" dirty="0">
                <a:latin typeface="Trebuchet MS"/>
                <a:cs typeface="Trebuchet MS"/>
              </a:rPr>
              <a:t>self-</a:t>
            </a:r>
            <a:r>
              <a:rPr sz="1900" spc="-145" dirty="0">
                <a:latin typeface="Trebuchet MS"/>
                <a:cs typeface="Trebuchet MS"/>
              </a:rPr>
              <a:t>esteem,</a:t>
            </a:r>
            <a:r>
              <a:rPr sz="1900" spc="-204" dirty="0">
                <a:latin typeface="Trebuchet MS"/>
                <a:cs typeface="Trebuchet MS"/>
              </a:rPr>
              <a:t> </a:t>
            </a:r>
            <a:r>
              <a:rPr sz="1900" spc="-130" dirty="0">
                <a:latin typeface="Trebuchet MS"/>
                <a:cs typeface="Trebuchet MS"/>
              </a:rPr>
              <a:t>grief</a:t>
            </a:r>
            <a:r>
              <a:rPr sz="1900" spc="35" dirty="0">
                <a:latin typeface="Trebuchet MS"/>
                <a:cs typeface="Trebuchet MS"/>
              </a:rPr>
              <a:t> </a:t>
            </a:r>
            <a:r>
              <a:rPr sz="1900" dirty="0">
                <a:latin typeface="Trebuchet MS"/>
                <a:cs typeface="Trebuchet MS"/>
              </a:rPr>
              <a:t>or</a:t>
            </a:r>
            <a:r>
              <a:rPr sz="1900" spc="35" dirty="0">
                <a:latin typeface="Trebuchet MS"/>
                <a:cs typeface="Trebuchet MS"/>
              </a:rPr>
              <a:t> </a:t>
            </a:r>
            <a:r>
              <a:rPr sz="1900" spc="-10" dirty="0">
                <a:latin typeface="Trebuchet MS"/>
                <a:cs typeface="Trebuchet MS"/>
              </a:rPr>
              <a:t>loss,</a:t>
            </a:r>
            <a:endParaRPr sz="19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900" b="1" dirty="0">
                <a:latin typeface="Trebuchet MS"/>
                <a:cs typeface="Trebuchet MS"/>
              </a:rPr>
              <a:t>Sensory</a:t>
            </a:r>
            <a:r>
              <a:rPr sz="1900" b="1" spc="20" dirty="0">
                <a:latin typeface="Trebuchet MS"/>
                <a:cs typeface="Trebuchet MS"/>
              </a:rPr>
              <a:t> </a:t>
            </a:r>
            <a:r>
              <a:rPr sz="1900" b="1" spc="-20" dirty="0">
                <a:latin typeface="Trebuchet MS"/>
                <a:cs typeface="Trebuchet MS"/>
              </a:rPr>
              <a:t>and/or</a:t>
            </a:r>
            <a:r>
              <a:rPr sz="1900" b="1" spc="30" dirty="0">
                <a:latin typeface="Trebuchet MS"/>
                <a:cs typeface="Trebuchet MS"/>
              </a:rPr>
              <a:t> </a:t>
            </a:r>
            <a:r>
              <a:rPr sz="1900" b="1" spc="-35" dirty="0">
                <a:latin typeface="Trebuchet MS"/>
                <a:cs typeface="Trebuchet MS"/>
              </a:rPr>
              <a:t>physical</a:t>
            </a:r>
            <a:r>
              <a:rPr sz="1900" b="1" spc="15" dirty="0">
                <a:latin typeface="Trebuchet MS"/>
                <a:cs typeface="Trebuchet MS"/>
              </a:rPr>
              <a:t> </a:t>
            </a:r>
            <a:r>
              <a:rPr sz="1900" b="1" spc="-80" dirty="0">
                <a:latin typeface="Trebuchet MS"/>
                <a:cs typeface="Trebuchet MS"/>
              </a:rPr>
              <a:t>needs</a:t>
            </a:r>
            <a:r>
              <a:rPr sz="1900" spc="-80" dirty="0">
                <a:latin typeface="Trebuchet MS"/>
                <a:cs typeface="Trebuchet MS"/>
              </a:rPr>
              <a:t>,</a:t>
            </a:r>
            <a:r>
              <a:rPr sz="1900" spc="-165" dirty="0">
                <a:latin typeface="Trebuchet MS"/>
                <a:cs typeface="Trebuchet MS"/>
              </a:rPr>
              <a:t> </a:t>
            </a:r>
            <a:r>
              <a:rPr sz="1900" spc="-70" dirty="0">
                <a:latin typeface="Trebuchet MS"/>
                <a:cs typeface="Trebuchet MS"/>
              </a:rPr>
              <a:t>for</a:t>
            </a:r>
            <a:r>
              <a:rPr sz="1900" dirty="0">
                <a:latin typeface="Trebuchet MS"/>
                <a:cs typeface="Trebuchet MS"/>
              </a:rPr>
              <a:t> </a:t>
            </a:r>
            <a:r>
              <a:rPr sz="1900" spc="-150" dirty="0">
                <a:latin typeface="Trebuchet MS"/>
                <a:cs typeface="Trebuchet MS"/>
              </a:rPr>
              <a:t>example,</a:t>
            </a:r>
            <a:r>
              <a:rPr sz="1900" spc="-215" dirty="0">
                <a:latin typeface="Trebuchet MS"/>
                <a:cs typeface="Trebuchet MS"/>
              </a:rPr>
              <a:t> </a:t>
            </a:r>
            <a:r>
              <a:rPr sz="1900" spc="-95" dirty="0">
                <a:latin typeface="Trebuchet MS"/>
                <a:cs typeface="Trebuchet MS"/>
              </a:rPr>
              <a:t>processing</a:t>
            </a:r>
            <a:r>
              <a:rPr sz="1900" spc="5" dirty="0">
                <a:latin typeface="Trebuchet MS"/>
                <a:cs typeface="Trebuchet MS"/>
              </a:rPr>
              <a:t> </a:t>
            </a:r>
            <a:r>
              <a:rPr sz="1900" spc="-155" dirty="0">
                <a:latin typeface="Trebuchet MS"/>
                <a:cs typeface="Trebuchet MS"/>
              </a:rPr>
              <a:t>difficulties,</a:t>
            </a:r>
            <a:r>
              <a:rPr sz="1900" spc="-260" dirty="0">
                <a:latin typeface="Trebuchet MS"/>
                <a:cs typeface="Trebuchet MS"/>
              </a:rPr>
              <a:t> </a:t>
            </a:r>
            <a:r>
              <a:rPr sz="1900" spc="-130" dirty="0">
                <a:latin typeface="Trebuchet MS"/>
                <a:cs typeface="Trebuchet MS"/>
              </a:rPr>
              <a:t>mild</a:t>
            </a:r>
            <a:r>
              <a:rPr sz="1900" spc="-10" dirty="0">
                <a:latin typeface="Trebuchet MS"/>
                <a:cs typeface="Trebuchet MS"/>
              </a:rPr>
              <a:t> </a:t>
            </a:r>
            <a:r>
              <a:rPr sz="1900" spc="-120" dirty="0">
                <a:latin typeface="Trebuchet MS"/>
                <a:cs typeface="Trebuchet MS"/>
              </a:rPr>
              <a:t>hearing</a:t>
            </a:r>
            <a:r>
              <a:rPr sz="1900" dirty="0">
                <a:latin typeface="Trebuchet MS"/>
                <a:cs typeface="Trebuchet MS"/>
              </a:rPr>
              <a:t> </a:t>
            </a:r>
            <a:r>
              <a:rPr sz="1900" spc="-10" dirty="0">
                <a:latin typeface="Trebuchet MS"/>
                <a:cs typeface="Trebuchet MS"/>
              </a:rPr>
              <a:t>loss,</a:t>
            </a:r>
            <a:endParaRPr sz="1900" dirty="0">
              <a:latin typeface="Trebuchet MS"/>
              <a:cs typeface="Trebuchet MS"/>
            </a:endParaRPr>
          </a:p>
          <a:p>
            <a:pPr marL="240665">
              <a:lnSpc>
                <a:spcPct val="100000"/>
              </a:lnSpc>
            </a:pPr>
            <a:r>
              <a:rPr sz="1900" spc="-40" dirty="0">
                <a:latin typeface="Trebuchet MS"/>
                <a:cs typeface="Trebuchet MS"/>
              </a:rPr>
              <a:t>sensory </a:t>
            </a:r>
            <a:r>
              <a:rPr sz="1900" spc="-95" dirty="0">
                <a:latin typeface="Trebuchet MS"/>
                <a:cs typeface="Trebuchet MS"/>
              </a:rPr>
              <a:t>overload</a:t>
            </a:r>
            <a:r>
              <a:rPr lang="en-GB" sz="1900" spc="-95" dirty="0">
                <a:latin typeface="Trebuchet MS"/>
                <a:cs typeface="Trebuchet MS"/>
              </a:rPr>
              <a:t>, Visual impairment</a:t>
            </a:r>
            <a:r>
              <a:rPr sz="1900" spc="-10" dirty="0">
                <a:latin typeface="Trebuchet MS"/>
                <a:cs typeface="Trebuchet MS"/>
              </a:rPr>
              <a:t> </a:t>
            </a:r>
            <a:r>
              <a:rPr sz="1900" spc="-135" dirty="0">
                <a:latin typeface="Trebuchet MS"/>
                <a:cs typeface="Trebuchet MS"/>
              </a:rPr>
              <a:t>and</a:t>
            </a:r>
            <a:r>
              <a:rPr sz="1900" spc="-20" dirty="0">
                <a:latin typeface="Trebuchet MS"/>
                <a:cs typeface="Trebuchet MS"/>
              </a:rPr>
              <a:t> </a:t>
            </a:r>
            <a:r>
              <a:rPr sz="1900" spc="-114" dirty="0">
                <a:latin typeface="Trebuchet MS"/>
                <a:cs typeface="Trebuchet MS"/>
              </a:rPr>
              <a:t>mobility</a:t>
            </a:r>
            <a:r>
              <a:rPr sz="1900" spc="-40" dirty="0">
                <a:latin typeface="Trebuchet MS"/>
                <a:cs typeface="Trebuchet MS"/>
              </a:rPr>
              <a:t> </a:t>
            </a:r>
            <a:r>
              <a:rPr sz="1900" spc="-70" dirty="0">
                <a:latin typeface="Trebuchet MS"/>
                <a:cs typeface="Trebuchet MS"/>
              </a:rPr>
              <a:t>difficulties.</a:t>
            </a:r>
            <a:endParaRPr sz="19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12700">
              <a:lnSpc>
                <a:spcPct val="100000"/>
              </a:lnSpc>
              <a:spcBef>
                <a:spcPts val="105"/>
              </a:spcBef>
            </a:pPr>
            <a:r>
              <a:rPr spc="390" dirty="0"/>
              <a:t>HOW</a:t>
            </a:r>
            <a:r>
              <a:rPr spc="-405" dirty="0"/>
              <a:t> </a:t>
            </a:r>
            <a:r>
              <a:rPr spc="50" dirty="0"/>
              <a:t>ARE</a:t>
            </a:r>
            <a:r>
              <a:rPr spc="-60" dirty="0"/>
              <a:t> </a:t>
            </a:r>
            <a:r>
              <a:rPr spc="155" dirty="0"/>
              <a:t>CHILDREN</a:t>
            </a:r>
            <a:r>
              <a:rPr spc="-484" dirty="0"/>
              <a:t> </a:t>
            </a:r>
            <a:r>
              <a:rPr spc="204" dirty="0"/>
              <a:t>WITH</a:t>
            </a:r>
            <a:r>
              <a:rPr spc="-60" dirty="0"/>
              <a:t> </a:t>
            </a:r>
            <a:r>
              <a:rPr spc="160" dirty="0"/>
              <a:t>SEND</a:t>
            </a:r>
            <a:r>
              <a:rPr spc="-80" dirty="0"/>
              <a:t> </a:t>
            </a:r>
            <a:r>
              <a:rPr spc="-10" dirty="0"/>
              <a:t>SUPPORTED?</a:t>
            </a:r>
          </a:p>
        </p:txBody>
      </p:sp>
      <p:sp>
        <p:nvSpPr>
          <p:cNvPr id="3" name="object 3"/>
          <p:cNvSpPr txBox="1"/>
          <p:nvPr/>
        </p:nvSpPr>
        <p:spPr>
          <a:xfrm>
            <a:off x="1530477" y="1932838"/>
            <a:ext cx="9387205" cy="3911600"/>
          </a:xfrm>
          <a:prstGeom prst="rect">
            <a:avLst/>
          </a:prstGeom>
        </p:spPr>
        <p:txBody>
          <a:bodyPr vert="horz" wrap="square" lIns="0" tIns="12700" rIns="0" bIns="0" rtlCol="0">
            <a:spAutoFit/>
          </a:bodyPr>
          <a:lstStyle/>
          <a:p>
            <a:pPr marL="12700" marR="5080">
              <a:lnSpc>
                <a:spcPct val="110000"/>
              </a:lnSpc>
              <a:spcBef>
                <a:spcPts val="100"/>
              </a:spcBef>
            </a:pPr>
            <a:r>
              <a:rPr sz="1900" spc="60" dirty="0">
                <a:latin typeface="Trebuchet MS"/>
                <a:cs typeface="Trebuchet MS"/>
              </a:rPr>
              <a:t>Our</a:t>
            </a:r>
            <a:r>
              <a:rPr sz="1900" spc="-25" dirty="0">
                <a:latin typeface="Trebuchet MS"/>
                <a:cs typeface="Trebuchet MS"/>
              </a:rPr>
              <a:t> </a:t>
            </a:r>
            <a:r>
              <a:rPr sz="1900" spc="-110" dirty="0">
                <a:latin typeface="Trebuchet MS"/>
                <a:cs typeface="Trebuchet MS"/>
              </a:rPr>
              <a:t>teachers</a:t>
            </a:r>
            <a:r>
              <a:rPr sz="1900" spc="-20" dirty="0">
                <a:latin typeface="Trebuchet MS"/>
                <a:cs typeface="Trebuchet MS"/>
              </a:rPr>
              <a:t> </a:t>
            </a:r>
            <a:r>
              <a:rPr sz="1900" spc="-165" dirty="0">
                <a:latin typeface="Trebuchet MS"/>
                <a:cs typeface="Trebuchet MS"/>
              </a:rPr>
              <a:t>have</a:t>
            </a:r>
            <a:r>
              <a:rPr sz="1900" spc="5" dirty="0">
                <a:latin typeface="Trebuchet MS"/>
                <a:cs typeface="Trebuchet MS"/>
              </a:rPr>
              <a:t> </a:t>
            </a:r>
            <a:r>
              <a:rPr sz="1900" spc="-120" dirty="0">
                <a:latin typeface="Trebuchet MS"/>
                <a:cs typeface="Trebuchet MS"/>
              </a:rPr>
              <a:t>the</a:t>
            </a:r>
            <a:r>
              <a:rPr sz="1900" spc="-20" dirty="0">
                <a:latin typeface="Trebuchet MS"/>
                <a:cs typeface="Trebuchet MS"/>
              </a:rPr>
              <a:t> </a:t>
            </a:r>
            <a:r>
              <a:rPr sz="1900" spc="-114" dirty="0">
                <a:latin typeface="Trebuchet MS"/>
                <a:cs typeface="Trebuchet MS"/>
              </a:rPr>
              <a:t>highest</a:t>
            </a:r>
            <a:r>
              <a:rPr sz="1900" spc="-20" dirty="0">
                <a:latin typeface="Trebuchet MS"/>
                <a:cs typeface="Trebuchet MS"/>
              </a:rPr>
              <a:t> </a:t>
            </a:r>
            <a:r>
              <a:rPr sz="1900" spc="-100" dirty="0">
                <a:latin typeface="Trebuchet MS"/>
                <a:cs typeface="Trebuchet MS"/>
              </a:rPr>
              <a:t>possible</a:t>
            </a:r>
            <a:r>
              <a:rPr sz="1900" spc="-40" dirty="0">
                <a:latin typeface="Trebuchet MS"/>
                <a:cs typeface="Trebuchet MS"/>
              </a:rPr>
              <a:t> </a:t>
            </a:r>
            <a:r>
              <a:rPr sz="1900" spc="-110" dirty="0">
                <a:latin typeface="Trebuchet MS"/>
                <a:cs typeface="Trebuchet MS"/>
              </a:rPr>
              <a:t>expectations</a:t>
            </a:r>
            <a:r>
              <a:rPr sz="1900" spc="-15" dirty="0">
                <a:latin typeface="Trebuchet MS"/>
                <a:cs typeface="Trebuchet MS"/>
              </a:rPr>
              <a:t> </a:t>
            </a:r>
            <a:r>
              <a:rPr sz="1900" spc="-70" dirty="0">
                <a:latin typeface="Trebuchet MS"/>
                <a:cs typeface="Trebuchet MS"/>
              </a:rPr>
              <a:t>for</a:t>
            </a:r>
            <a:r>
              <a:rPr sz="1900" spc="-25" dirty="0">
                <a:latin typeface="Trebuchet MS"/>
                <a:cs typeface="Trebuchet MS"/>
              </a:rPr>
              <a:t> </a:t>
            </a:r>
            <a:r>
              <a:rPr sz="1900" spc="-40" dirty="0">
                <a:latin typeface="Trebuchet MS"/>
                <a:cs typeface="Trebuchet MS"/>
              </a:rPr>
              <a:t>your</a:t>
            </a:r>
            <a:r>
              <a:rPr sz="1900" spc="-10" dirty="0">
                <a:latin typeface="Trebuchet MS"/>
                <a:cs typeface="Trebuchet MS"/>
              </a:rPr>
              <a:t> </a:t>
            </a:r>
            <a:r>
              <a:rPr sz="1900" spc="-130" dirty="0">
                <a:latin typeface="Trebuchet MS"/>
                <a:cs typeface="Trebuchet MS"/>
              </a:rPr>
              <a:t>child</a:t>
            </a:r>
            <a:r>
              <a:rPr sz="1900" spc="-45" dirty="0">
                <a:latin typeface="Trebuchet MS"/>
                <a:cs typeface="Trebuchet MS"/>
              </a:rPr>
              <a:t> </a:t>
            </a:r>
            <a:r>
              <a:rPr sz="1900" spc="-140" dirty="0">
                <a:latin typeface="Trebuchet MS"/>
                <a:cs typeface="Trebuchet MS"/>
              </a:rPr>
              <a:t>and</a:t>
            </a:r>
            <a:r>
              <a:rPr sz="1900" spc="-20" dirty="0">
                <a:latin typeface="Trebuchet MS"/>
                <a:cs typeface="Trebuchet MS"/>
              </a:rPr>
              <a:t> </a:t>
            </a:r>
            <a:r>
              <a:rPr sz="1900" spc="-175" dirty="0">
                <a:latin typeface="Trebuchet MS"/>
                <a:cs typeface="Trebuchet MS"/>
              </a:rPr>
              <a:t>all</a:t>
            </a:r>
            <a:r>
              <a:rPr sz="1900" spc="-30" dirty="0">
                <a:latin typeface="Trebuchet MS"/>
                <a:cs typeface="Trebuchet MS"/>
              </a:rPr>
              <a:t> </a:t>
            </a:r>
            <a:r>
              <a:rPr sz="1900" spc="-114" dirty="0">
                <a:latin typeface="Trebuchet MS"/>
                <a:cs typeface="Trebuchet MS"/>
              </a:rPr>
              <a:t>pupils</a:t>
            </a:r>
            <a:r>
              <a:rPr sz="1900" spc="-35" dirty="0">
                <a:latin typeface="Trebuchet MS"/>
                <a:cs typeface="Trebuchet MS"/>
              </a:rPr>
              <a:t> </a:t>
            </a:r>
            <a:r>
              <a:rPr sz="1900" spc="-120" dirty="0">
                <a:latin typeface="Trebuchet MS"/>
                <a:cs typeface="Trebuchet MS"/>
              </a:rPr>
              <a:t>in</a:t>
            </a:r>
            <a:r>
              <a:rPr sz="1900" spc="-30" dirty="0">
                <a:latin typeface="Trebuchet MS"/>
                <a:cs typeface="Trebuchet MS"/>
              </a:rPr>
              <a:t> </a:t>
            </a:r>
            <a:r>
              <a:rPr sz="1900" spc="-95" dirty="0">
                <a:latin typeface="Trebuchet MS"/>
                <a:cs typeface="Trebuchet MS"/>
              </a:rPr>
              <a:t>their</a:t>
            </a:r>
            <a:r>
              <a:rPr sz="1900" spc="-30" dirty="0">
                <a:latin typeface="Trebuchet MS"/>
                <a:cs typeface="Trebuchet MS"/>
              </a:rPr>
              <a:t> </a:t>
            </a:r>
            <a:r>
              <a:rPr sz="1900" spc="-10" dirty="0">
                <a:latin typeface="Trebuchet MS"/>
                <a:cs typeface="Trebuchet MS"/>
              </a:rPr>
              <a:t>class. </a:t>
            </a:r>
            <a:r>
              <a:rPr sz="1900" spc="-45" dirty="0">
                <a:latin typeface="Trebuchet MS"/>
                <a:cs typeface="Trebuchet MS"/>
              </a:rPr>
              <a:t>All</a:t>
            </a:r>
            <a:r>
              <a:rPr sz="1900" spc="-40" dirty="0">
                <a:latin typeface="Trebuchet MS"/>
                <a:cs typeface="Trebuchet MS"/>
              </a:rPr>
              <a:t> </a:t>
            </a:r>
            <a:r>
              <a:rPr sz="1900" spc="-135" dirty="0">
                <a:latin typeface="Trebuchet MS"/>
                <a:cs typeface="Trebuchet MS"/>
              </a:rPr>
              <a:t>teaching</a:t>
            </a:r>
            <a:r>
              <a:rPr sz="1900" spc="-10" dirty="0">
                <a:latin typeface="Trebuchet MS"/>
                <a:cs typeface="Trebuchet MS"/>
              </a:rPr>
              <a:t> </a:t>
            </a:r>
            <a:r>
              <a:rPr sz="1900" spc="-95" dirty="0">
                <a:latin typeface="Trebuchet MS"/>
                <a:cs typeface="Trebuchet MS"/>
              </a:rPr>
              <a:t>is</a:t>
            </a:r>
            <a:r>
              <a:rPr sz="1900" spc="-50" dirty="0">
                <a:latin typeface="Trebuchet MS"/>
                <a:cs typeface="Trebuchet MS"/>
              </a:rPr>
              <a:t> </a:t>
            </a:r>
            <a:r>
              <a:rPr sz="1900" spc="-130" dirty="0">
                <a:latin typeface="Trebuchet MS"/>
                <a:cs typeface="Trebuchet MS"/>
              </a:rPr>
              <a:t>built</a:t>
            </a:r>
            <a:r>
              <a:rPr sz="1900" spc="-40" dirty="0">
                <a:latin typeface="Trebuchet MS"/>
                <a:cs typeface="Trebuchet MS"/>
              </a:rPr>
              <a:t> </a:t>
            </a:r>
            <a:r>
              <a:rPr sz="1900" dirty="0">
                <a:latin typeface="Trebuchet MS"/>
                <a:cs typeface="Trebuchet MS"/>
              </a:rPr>
              <a:t>on</a:t>
            </a:r>
            <a:r>
              <a:rPr sz="1900" spc="-35" dirty="0">
                <a:latin typeface="Trebuchet MS"/>
                <a:cs typeface="Trebuchet MS"/>
              </a:rPr>
              <a:t> </a:t>
            </a:r>
            <a:r>
              <a:rPr sz="1900" spc="-125" dirty="0">
                <a:latin typeface="Trebuchet MS"/>
                <a:cs typeface="Trebuchet MS"/>
              </a:rPr>
              <a:t>what</a:t>
            </a:r>
            <a:r>
              <a:rPr sz="1900" spc="-15" dirty="0">
                <a:latin typeface="Trebuchet MS"/>
                <a:cs typeface="Trebuchet MS"/>
              </a:rPr>
              <a:t> </a:t>
            </a:r>
            <a:r>
              <a:rPr sz="1900" spc="-45" dirty="0">
                <a:latin typeface="Trebuchet MS"/>
                <a:cs typeface="Trebuchet MS"/>
              </a:rPr>
              <a:t>your</a:t>
            </a:r>
            <a:r>
              <a:rPr sz="1900" spc="-35" dirty="0">
                <a:latin typeface="Trebuchet MS"/>
                <a:cs typeface="Trebuchet MS"/>
              </a:rPr>
              <a:t> </a:t>
            </a:r>
            <a:r>
              <a:rPr sz="1900" spc="-125" dirty="0">
                <a:latin typeface="Trebuchet MS"/>
                <a:cs typeface="Trebuchet MS"/>
              </a:rPr>
              <a:t>child</a:t>
            </a:r>
            <a:r>
              <a:rPr sz="1900" spc="-35" dirty="0">
                <a:latin typeface="Trebuchet MS"/>
                <a:cs typeface="Trebuchet MS"/>
              </a:rPr>
              <a:t> </a:t>
            </a:r>
            <a:r>
              <a:rPr sz="1900" spc="-135" dirty="0">
                <a:latin typeface="Trebuchet MS"/>
                <a:cs typeface="Trebuchet MS"/>
              </a:rPr>
              <a:t>already</a:t>
            </a:r>
            <a:r>
              <a:rPr sz="1900" spc="-35" dirty="0">
                <a:latin typeface="Trebuchet MS"/>
                <a:cs typeface="Trebuchet MS"/>
              </a:rPr>
              <a:t> </a:t>
            </a:r>
            <a:r>
              <a:rPr sz="1900" spc="-100" dirty="0">
                <a:latin typeface="Trebuchet MS"/>
                <a:cs typeface="Trebuchet MS"/>
              </a:rPr>
              <a:t>knows,</a:t>
            </a:r>
            <a:r>
              <a:rPr sz="1900" spc="-235" dirty="0">
                <a:latin typeface="Trebuchet MS"/>
                <a:cs typeface="Trebuchet MS"/>
              </a:rPr>
              <a:t> </a:t>
            </a:r>
            <a:r>
              <a:rPr sz="1900" spc="-145" dirty="0">
                <a:latin typeface="Trebuchet MS"/>
                <a:cs typeface="Trebuchet MS"/>
              </a:rPr>
              <a:t>can</a:t>
            </a:r>
            <a:r>
              <a:rPr sz="1900" spc="-5" dirty="0">
                <a:latin typeface="Trebuchet MS"/>
                <a:cs typeface="Trebuchet MS"/>
              </a:rPr>
              <a:t> </a:t>
            </a:r>
            <a:r>
              <a:rPr sz="1900" dirty="0">
                <a:latin typeface="Trebuchet MS"/>
                <a:cs typeface="Trebuchet MS"/>
              </a:rPr>
              <a:t>do</a:t>
            </a:r>
            <a:r>
              <a:rPr sz="1900" spc="-40" dirty="0">
                <a:latin typeface="Trebuchet MS"/>
                <a:cs typeface="Trebuchet MS"/>
              </a:rPr>
              <a:t> </a:t>
            </a:r>
            <a:r>
              <a:rPr sz="1900" spc="-140" dirty="0">
                <a:latin typeface="Trebuchet MS"/>
                <a:cs typeface="Trebuchet MS"/>
              </a:rPr>
              <a:t>and</a:t>
            </a:r>
            <a:r>
              <a:rPr sz="1900" spc="-30" dirty="0">
                <a:latin typeface="Trebuchet MS"/>
                <a:cs typeface="Trebuchet MS"/>
              </a:rPr>
              <a:t> </a:t>
            </a:r>
            <a:r>
              <a:rPr sz="1900" spc="-114" dirty="0">
                <a:latin typeface="Trebuchet MS"/>
                <a:cs typeface="Trebuchet MS"/>
              </a:rPr>
              <a:t>understands.</a:t>
            </a:r>
            <a:r>
              <a:rPr sz="1900" spc="-260" dirty="0">
                <a:latin typeface="Trebuchet MS"/>
                <a:cs typeface="Trebuchet MS"/>
              </a:rPr>
              <a:t> </a:t>
            </a:r>
            <a:r>
              <a:rPr sz="1900" spc="-130" dirty="0">
                <a:latin typeface="Trebuchet MS"/>
                <a:cs typeface="Trebuchet MS"/>
              </a:rPr>
              <a:t>Each</a:t>
            </a:r>
            <a:r>
              <a:rPr sz="1900" spc="-10" dirty="0">
                <a:latin typeface="Trebuchet MS"/>
                <a:cs typeface="Trebuchet MS"/>
              </a:rPr>
              <a:t> </a:t>
            </a:r>
            <a:r>
              <a:rPr sz="1900" spc="-120" dirty="0">
                <a:latin typeface="Trebuchet MS"/>
                <a:cs typeface="Trebuchet MS"/>
              </a:rPr>
              <a:t>teacher</a:t>
            </a:r>
            <a:r>
              <a:rPr sz="1900" spc="-10" dirty="0">
                <a:latin typeface="Trebuchet MS"/>
                <a:cs typeface="Trebuchet MS"/>
              </a:rPr>
              <a:t> </a:t>
            </a:r>
            <a:r>
              <a:rPr sz="1900" spc="-35" dirty="0">
                <a:latin typeface="Trebuchet MS"/>
                <a:cs typeface="Trebuchet MS"/>
              </a:rPr>
              <a:t>will </a:t>
            </a:r>
            <a:r>
              <a:rPr sz="1900" spc="-114" dirty="0">
                <a:latin typeface="Trebuchet MS"/>
                <a:cs typeface="Trebuchet MS"/>
              </a:rPr>
              <a:t>put</a:t>
            </a:r>
            <a:r>
              <a:rPr sz="1900" spc="-30" dirty="0">
                <a:latin typeface="Trebuchet MS"/>
                <a:cs typeface="Trebuchet MS"/>
              </a:rPr>
              <a:t> </a:t>
            </a:r>
            <a:r>
              <a:rPr sz="1900" spc="-114" dirty="0">
                <a:latin typeface="Trebuchet MS"/>
                <a:cs typeface="Trebuchet MS"/>
              </a:rPr>
              <a:t>in</a:t>
            </a:r>
            <a:r>
              <a:rPr sz="1900" spc="-35" dirty="0">
                <a:latin typeface="Trebuchet MS"/>
                <a:cs typeface="Trebuchet MS"/>
              </a:rPr>
              <a:t> </a:t>
            </a:r>
            <a:r>
              <a:rPr sz="1900" spc="-145" dirty="0">
                <a:latin typeface="Trebuchet MS"/>
                <a:cs typeface="Trebuchet MS"/>
              </a:rPr>
              <a:t>place</a:t>
            </a:r>
            <a:r>
              <a:rPr sz="1900" spc="-15" dirty="0">
                <a:latin typeface="Trebuchet MS"/>
                <a:cs typeface="Trebuchet MS"/>
              </a:rPr>
              <a:t> </a:t>
            </a:r>
            <a:r>
              <a:rPr sz="1900" spc="-140" dirty="0">
                <a:latin typeface="Trebuchet MS"/>
                <a:cs typeface="Trebuchet MS"/>
              </a:rPr>
              <a:t>different</a:t>
            </a:r>
            <a:r>
              <a:rPr sz="1900" spc="-40" dirty="0">
                <a:latin typeface="Trebuchet MS"/>
                <a:cs typeface="Trebuchet MS"/>
              </a:rPr>
              <a:t> </a:t>
            </a:r>
            <a:r>
              <a:rPr sz="1900" spc="-125" dirty="0">
                <a:latin typeface="Trebuchet MS"/>
                <a:cs typeface="Trebuchet MS"/>
              </a:rPr>
              <a:t>ways</a:t>
            </a:r>
            <a:r>
              <a:rPr sz="1900" spc="-25" dirty="0">
                <a:latin typeface="Trebuchet MS"/>
                <a:cs typeface="Trebuchet MS"/>
              </a:rPr>
              <a:t> </a:t>
            </a:r>
            <a:r>
              <a:rPr sz="1900" spc="-105" dirty="0">
                <a:latin typeface="Trebuchet MS"/>
                <a:cs typeface="Trebuchet MS"/>
              </a:rPr>
              <a:t>of</a:t>
            </a:r>
            <a:r>
              <a:rPr sz="1900" spc="-25" dirty="0">
                <a:latin typeface="Trebuchet MS"/>
                <a:cs typeface="Trebuchet MS"/>
              </a:rPr>
              <a:t> </a:t>
            </a:r>
            <a:r>
              <a:rPr sz="1900" spc="-135" dirty="0">
                <a:latin typeface="Trebuchet MS"/>
                <a:cs typeface="Trebuchet MS"/>
              </a:rPr>
              <a:t>teaching</a:t>
            </a:r>
            <a:r>
              <a:rPr sz="1900" spc="-5" dirty="0">
                <a:latin typeface="Trebuchet MS"/>
                <a:cs typeface="Trebuchet MS"/>
              </a:rPr>
              <a:t> </a:t>
            </a:r>
            <a:r>
              <a:rPr sz="1900" dirty="0">
                <a:latin typeface="Trebuchet MS"/>
                <a:cs typeface="Trebuchet MS"/>
              </a:rPr>
              <a:t>so</a:t>
            </a:r>
            <a:r>
              <a:rPr sz="1900" spc="-40" dirty="0">
                <a:latin typeface="Trebuchet MS"/>
                <a:cs typeface="Trebuchet MS"/>
              </a:rPr>
              <a:t> </a:t>
            </a:r>
            <a:r>
              <a:rPr sz="1900" spc="-140" dirty="0">
                <a:latin typeface="Trebuchet MS"/>
                <a:cs typeface="Trebuchet MS"/>
              </a:rPr>
              <a:t>that</a:t>
            </a:r>
            <a:r>
              <a:rPr sz="1900" spc="-10" dirty="0">
                <a:latin typeface="Trebuchet MS"/>
                <a:cs typeface="Trebuchet MS"/>
              </a:rPr>
              <a:t> </a:t>
            </a:r>
            <a:r>
              <a:rPr sz="1900" spc="-40" dirty="0">
                <a:latin typeface="Trebuchet MS"/>
                <a:cs typeface="Trebuchet MS"/>
              </a:rPr>
              <a:t>your</a:t>
            </a:r>
            <a:r>
              <a:rPr sz="1900" spc="-10" dirty="0">
                <a:latin typeface="Trebuchet MS"/>
                <a:cs typeface="Trebuchet MS"/>
              </a:rPr>
              <a:t> </a:t>
            </a:r>
            <a:r>
              <a:rPr sz="1900" spc="-130" dirty="0">
                <a:latin typeface="Trebuchet MS"/>
                <a:cs typeface="Trebuchet MS"/>
              </a:rPr>
              <a:t>child</a:t>
            </a:r>
            <a:r>
              <a:rPr sz="1900" spc="-45" dirty="0">
                <a:latin typeface="Trebuchet MS"/>
                <a:cs typeface="Trebuchet MS"/>
              </a:rPr>
              <a:t> </a:t>
            </a:r>
            <a:r>
              <a:rPr sz="1900" spc="-90" dirty="0">
                <a:latin typeface="Trebuchet MS"/>
                <a:cs typeface="Trebuchet MS"/>
              </a:rPr>
              <a:t>is</a:t>
            </a:r>
            <a:r>
              <a:rPr sz="1900" spc="-30" dirty="0">
                <a:latin typeface="Trebuchet MS"/>
                <a:cs typeface="Trebuchet MS"/>
              </a:rPr>
              <a:t> </a:t>
            </a:r>
            <a:r>
              <a:rPr sz="1900" spc="-160" dirty="0">
                <a:latin typeface="Trebuchet MS"/>
                <a:cs typeface="Trebuchet MS"/>
              </a:rPr>
              <a:t>fully</a:t>
            </a:r>
            <a:r>
              <a:rPr sz="1900" spc="-40" dirty="0">
                <a:latin typeface="Trebuchet MS"/>
                <a:cs typeface="Trebuchet MS"/>
              </a:rPr>
              <a:t> </a:t>
            </a:r>
            <a:r>
              <a:rPr sz="1900" spc="-114" dirty="0">
                <a:latin typeface="Trebuchet MS"/>
                <a:cs typeface="Trebuchet MS"/>
              </a:rPr>
              <a:t>involved</a:t>
            </a:r>
            <a:r>
              <a:rPr sz="1900" spc="-15" dirty="0">
                <a:latin typeface="Trebuchet MS"/>
                <a:cs typeface="Trebuchet MS"/>
              </a:rPr>
              <a:t> </a:t>
            </a:r>
            <a:r>
              <a:rPr sz="1900" spc="-114" dirty="0">
                <a:latin typeface="Trebuchet MS"/>
                <a:cs typeface="Trebuchet MS"/>
              </a:rPr>
              <a:t>in</a:t>
            </a:r>
            <a:r>
              <a:rPr sz="1900" spc="-35" dirty="0">
                <a:latin typeface="Trebuchet MS"/>
                <a:cs typeface="Trebuchet MS"/>
              </a:rPr>
              <a:t> </a:t>
            </a:r>
            <a:r>
              <a:rPr sz="1900" spc="-120" dirty="0">
                <a:latin typeface="Trebuchet MS"/>
                <a:cs typeface="Trebuchet MS"/>
              </a:rPr>
              <a:t>learning</a:t>
            </a:r>
            <a:r>
              <a:rPr sz="1900" spc="-25" dirty="0">
                <a:latin typeface="Trebuchet MS"/>
                <a:cs typeface="Trebuchet MS"/>
              </a:rPr>
              <a:t> </a:t>
            </a:r>
            <a:r>
              <a:rPr sz="1900" spc="-120" dirty="0">
                <a:latin typeface="Trebuchet MS"/>
                <a:cs typeface="Trebuchet MS"/>
              </a:rPr>
              <a:t>in</a:t>
            </a:r>
            <a:r>
              <a:rPr sz="1900" spc="-30" dirty="0">
                <a:latin typeface="Trebuchet MS"/>
                <a:cs typeface="Trebuchet MS"/>
              </a:rPr>
              <a:t> </a:t>
            </a:r>
            <a:r>
              <a:rPr sz="1900" spc="-155" dirty="0">
                <a:latin typeface="Trebuchet MS"/>
                <a:cs typeface="Trebuchet MS"/>
              </a:rPr>
              <a:t>class.</a:t>
            </a:r>
            <a:r>
              <a:rPr sz="1900" spc="-445" dirty="0">
                <a:latin typeface="Trebuchet MS"/>
                <a:cs typeface="Trebuchet MS"/>
              </a:rPr>
              <a:t> </a:t>
            </a:r>
            <a:r>
              <a:rPr sz="1900" spc="-25" dirty="0">
                <a:latin typeface="Trebuchet MS"/>
                <a:cs typeface="Trebuchet MS"/>
              </a:rPr>
              <a:t>We </a:t>
            </a:r>
            <a:r>
              <a:rPr sz="1900" spc="-170" dirty="0">
                <a:latin typeface="Trebuchet MS"/>
                <a:cs typeface="Trebuchet MS"/>
              </a:rPr>
              <a:t>have</a:t>
            </a:r>
            <a:r>
              <a:rPr sz="1900" spc="-10" dirty="0">
                <a:latin typeface="Trebuchet MS"/>
                <a:cs typeface="Trebuchet MS"/>
              </a:rPr>
              <a:t> </a:t>
            </a:r>
            <a:r>
              <a:rPr sz="1900" spc="-190" dirty="0">
                <a:latin typeface="Trebuchet MS"/>
                <a:cs typeface="Trebuchet MS"/>
              </a:rPr>
              <a:t>a</a:t>
            </a:r>
            <a:r>
              <a:rPr sz="1900" spc="-35" dirty="0">
                <a:latin typeface="Trebuchet MS"/>
                <a:cs typeface="Trebuchet MS"/>
              </a:rPr>
              <a:t> </a:t>
            </a:r>
            <a:r>
              <a:rPr sz="1900" spc="-145" dirty="0">
                <a:latin typeface="Trebuchet MS"/>
                <a:cs typeface="Trebuchet MS"/>
              </a:rPr>
              <a:t>small</a:t>
            </a:r>
            <a:r>
              <a:rPr sz="1900" spc="-40" dirty="0">
                <a:latin typeface="Trebuchet MS"/>
                <a:cs typeface="Trebuchet MS"/>
              </a:rPr>
              <a:t> </a:t>
            </a:r>
            <a:r>
              <a:rPr sz="1900" spc="-150" dirty="0">
                <a:latin typeface="Trebuchet MS"/>
                <a:cs typeface="Trebuchet MS"/>
              </a:rPr>
              <a:t>team</a:t>
            </a:r>
            <a:r>
              <a:rPr sz="1900" spc="-30" dirty="0">
                <a:latin typeface="Trebuchet MS"/>
                <a:cs typeface="Trebuchet MS"/>
              </a:rPr>
              <a:t> </a:t>
            </a:r>
            <a:r>
              <a:rPr sz="1900" spc="-110" dirty="0">
                <a:latin typeface="Trebuchet MS"/>
                <a:cs typeface="Trebuchet MS"/>
              </a:rPr>
              <a:t>of</a:t>
            </a:r>
            <a:r>
              <a:rPr sz="1900" spc="-280" dirty="0">
                <a:latin typeface="Trebuchet MS"/>
                <a:cs typeface="Trebuchet MS"/>
              </a:rPr>
              <a:t> </a:t>
            </a:r>
            <a:r>
              <a:rPr sz="1900" spc="-155" dirty="0">
                <a:latin typeface="Trebuchet MS"/>
                <a:cs typeface="Trebuchet MS"/>
              </a:rPr>
              <a:t>Teaching</a:t>
            </a:r>
            <a:r>
              <a:rPr sz="1900" spc="-200" dirty="0">
                <a:latin typeface="Trebuchet MS"/>
                <a:cs typeface="Trebuchet MS"/>
              </a:rPr>
              <a:t> </a:t>
            </a:r>
            <a:r>
              <a:rPr sz="1900" spc="-75" dirty="0">
                <a:latin typeface="Trebuchet MS"/>
                <a:cs typeface="Trebuchet MS"/>
              </a:rPr>
              <a:t>Assistants</a:t>
            </a:r>
            <a:r>
              <a:rPr sz="1900" spc="-55" dirty="0">
                <a:latin typeface="Trebuchet MS"/>
                <a:cs typeface="Trebuchet MS"/>
              </a:rPr>
              <a:t> </a:t>
            </a:r>
            <a:r>
              <a:rPr sz="1900" spc="-40" dirty="0">
                <a:latin typeface="Trebuchet MS"/>
                <a:cs typeface="Trebuchet MS"/>
              </a:rPr>
              <a:t>(TAs)</a:t>
            </a:r>
            <a:r>
              <a:rPr sz="1900" spc="-30" dirty="0">
                <a:latin typeface="Trebuchet MS"/>
                <a:cs typeface="Trebuchet MS"/>
              </a:rPr>
              <a:t> who </a:t>
            </a:r>
            <a:r>
              <a:rPr sz="1900" spc="-80" dirty="0">
                <a:latin typeface="Trebuchet MS"/>
                <a:cs typeface="Trebuchet MS"/>
              </a:rPr>
              <a:t>under</a:t>
            </a:r>
            <a:r>
              <a:rPr sz="1900" spc="-40" dirty="0">
                <a:latin typeface="Trebuchet MS"/>
                <a:cs typeface="Trebuchet MS"/>
              </a:rPr>
              <a:t> </a:t>
            </a:r>
            <a:r>
              <a:rPr sz="1900" spc="-85" dirty="0">
                <a:latin typeface="Trebuchet MS"/>
                <a:cs typeface="Trebuchet MS"/>
              </a:rPr>
              <a:t>instruction</a:t>
            </a:r>
            <a:r>
              <a:rPr sz="1900" spc="-55" dirty="0">
                <a:latin typeface="Trebuchet MS"/>
                <a:cs typeface="Trebuchet MS"/>
              </a:rPr>
              <a:t> </a:t>
            </a:r>
            <a:r>
              <a:rPr sz="1900" spc="-95" dirty="0">
                <a:latin typeface="Trebuchet MS"/>
                <a:cs typeface="Trebuchet MS"/>
              </a:rPr>
              <a:t>from</a:t>
            </a:r>
            <a:r>
              <a:rPr sz="1900" spc="-45" dirty="0">
                <a:latin typeface="Trebuchet MS"/>
                <a:cs typeface="Trebuchet MS"/>
              </a:rPr>
              <a:t> </a:t>
            </a:r>
            <a:r>
              <a:rPr sz="1900" spc="-114" dirty="0">
                <a:latin typeface="Trebuchet MS"/>
                <a:cs typeface="Trebuchet MS"/>
              </a:rPr>
              <a:t>the</a:t>
            </a:r>
            <a:r>
              <a:rPr sz="1900" spc="-30" dirty="0">
                <a:latin typeface="Trebuchet MS"/>
                <a:cs typeface="Trebuchet MS"/>
              </a:rPr>
              <a:t> </a:t>
            </a:r>
            <a:r>
              <a:rPr sz="1900" spc="-114" dirty="0">
                <a:latin typeface="Trebuchet MS"/>
                <a:cs typeface="Trebuchet MS"/>
              </a:rPr>
              <a:t>class</a:t>
            </a:r>
            <a:r>
              <a:rPr sz="1900" spc="-30" dirty="0">
                <a:latin typeface="Trebuchet MS"/>
                <a:cs typeface="Trebuchet MS"/>
              </a:rPr>
              <a:t> </a:t>
            </a:r>
            <a:r>
              <a:rPr sz="1900" spc="-10" dirty="0">
                <a:latin typeface="Trebuchet MS"/>
                <a:cs typeface="Trebuchet MS"/>
              </a:rPr>
              <a:t>teachers</a:t>
            </a:r>
            <a:r>
              <a:rPr lang="en-GB" sz="1900" spc="-10" dirty="0">
                <a:latin typeface="Trebuchet MS"/>
                <a:cs typeface="Trebuchet MS"/>
              </a:rPr>
              <a:t> and SENDCo</a:t>
            </a:r>
            <a:r>
              <a:rPr sz="1900" spc="-10" dirty="0">
                <a:latin typeface="Trebuchet MS"/>
                <a:cs typeface="Trebuchet MS"/>
              </a:rPr>
              <a:t> </a:t>
            </a:r>
            <a:r>
              <a:rPr sz="1900" spc="-114" dirty="0">
                <a:latin typeface="Trebuchet MS"/>
                <a:cs typeface="Trebuchet MS"/>
              </a:rPr>
              <a:t>deliver</a:t>
            </a:r>
            <a:r>
              <a:rPr sz="1900" spc="-35" dirty="0">
                <a:latin typeface="Trebuchet MS"/>
                <a:cs typeface="Trebuchet MS"/>
              </a:rPr>
              <a:t> </a:t>
            </a:r>
            <a:r>
              <a:rPr sz="1900" spc="-95" dirty="0">
                <a:latin typeface="Trebuchet MS"/>
                <a:cs typeface="Trebuchet MS"/>
              </a:rPr>
              <a:t>interventions</a:t>
            </a:r>
            <a:r>
              <a:rPr sz="1900" spc="-25" dirty="0">
                <a:latin typeface="Trebuchet MS"/>
                <a:cs typeface="Trebuchet MS"/>
              </a:rPr>
              <a:t> </a:t>
            </a:r>
            <a:r>
              <a:rPr sz="1900" spc="-140" dirty="0">
                <a:latin typeface="Trebuchet MS"/>
                <a:cs typeface="Trebuchet MS"/>
              </a:rPr>
              <a:t>and</a:t>
            </a:r>
            <a:r>
              <a:rPr sz="1900" spc="-15" dirty="0">
                <a:latin typeface="Trebuchet MS"/>
                <a:cs typeface="Trebuchet MS"/>
              </a:rPr>
              <a:t> </a:t>
            </a:r>
            <a:r>
              <a:rPr sz="1900" spc="-65" dirty="0">
                <a:latin typeface="Trebuchet MS"/>
                <a:cs typeface="Trebuchet MS"/>
              </a:rPr>
              <a:t>support</a:t>
            </a:r>
            <a:r>
              <a:rPr sz="1900" spc="-20" dirty="0">
                <a:latin typeface="Trebuchet MS"/>
                <a:cs typeface="Trebuchet MS"/>
              </a:rPr>
              <a:t> </a:t>
            </a:r>
            <a:r>
              <a:rPr sz="1900" spc="-75" dirty="0">
                <a:latin typeface="Trebuchet MS"/>
                <a:cs typeface="Trebuchet MS"/>
              </a:rPr>
              <a:t>for</a:t>
            </a:r>
            <a:r>
              <a:rPr sz="1900" spc="-20" dirty="0">
                <a:latin typeface="Trebuchet MS"/>
                <a:cs typeface="Trebuchet MS"/>
              </a:rPr>
              <a:t> </a:t>
            </a:r>
            <a:r>
              <a:rPr sz="1900" spc="-75" dirty="0">
                <a:latin typeface="Trebuchet MS"/>
                <a:cs typeface="Trebuchet MS"/>
              </a:rPr>
              <a:t>those</a:t>
            </a:r>
            <a:r>
              <a:rPr sz="1900" spc="-15" dirty="0">
                <a:latin typeface="Trebuchet MS"/>
                <a:cs typeface="Trebuchet MS"/>
              </a:rPr>
              <a:t> </a:t>
            </a:r>
            <a:r>
              <a:rPr sz="1900" spc="-114" dirty="0">
                <a:latin typeface="Trebuchet MS"/>
                <a:cs typeface="Trebuchet MS"/>
              </a:rPr>
              <a:t>pupils</a:t>
            </a:r>
            <a:r>
              <a:rPr sz="1900" spc="-35" dirty="0">
                <a:latin typeface="Trebuchet MS"/>
                <a:cs typeface="Trebuchet MS"/>
              </a:rPr>
              <a:t> </a:t>
            </a:r>
            <a:r>
              <a:rPr sz="1900" spc="-130" dirty="0">
                <a:latin typeface="Trebuchet MS"/>
                <a:cs typeface="Trebuchet MS"/>
              </a:rPr>
              <a:t>identified</a:t>
            </a:r>
            <a:r>
              <a:rPr sz="1900" spc="-65" dirty="0">
                <a:latin typeface="Trebuchet MS"/>
                <a:cs typeface="Trebuchet MS"/>
              </a:rPr>
              <a:t> </a:t>
            </a:r>
            <a:r>
              <a:rPr sz="1900" spc="-130" dirty="0">
                <a:latin typeface="Trebuchet MS"/>
                <a:cs typeface="Trebuchet MS"/>
              </a:rPr>
              <a:t>as</a:t>
            </a:r>
            <a:r>
              <a:rPr sz="1900" spc="-10" dirty="0">
                <a:latin typeface="Trebuchet MS"/>
                <a:cs typeface="Trebuchet MS"/>
              </a:rPr>
              <a:t> </a:t>
            </a:r>
            <a:r>
              <a:rPr lang="en-GB" sz="1900" spc="-10" dirty="0">
                <a:latin typeface="Trebuchet MS"/>
                <a:cs typeface="Trebuchet MS"/>
              </a:rPr>
              <a:t>having </a:t>
            </a:r>
            <a:r>
              <a:rPr sz="1900" spc="-20" dirty="0">
                <a:latin typeface="Trebuchet MS"/>
                <a:cs typeface="Trebuchet MS"/>
              </a:rPr>
              <a:t>SEND.</a:t>
            </a:r>
            <a:endParaRPr sz="1900" dirty="0">
              <a:latin typeface="Trebuchet MS"/>
              <a:cs typeface="Trebuchet MS"/>
            </a:endParaRPr>
          </a:p>
          <a:p>
            <a:pPr marL="12700">
              <a:lnSpc>
                <a:spcPct val="100000"/>
              </a:lnSpc>
              <a:spcBef>
                <a:spcPts val="1225"/>
              </a:spcBef>
            </a:pPr>
            <a:r>
              <a:rPr sz="1900" spc="-55" dirty="0">
                <a:latin typeface="Trebuchet MS"/>
                <a:cs typeface="Trebuchet MS"/>
              </a:rPr>
              <a:t>This</a:t>
            </a:r>
            <a:r>
              <a:rPr sz="1900" spc="-40" dirty="0">
                <a:latin typeface="Trebuchet MS"/>
                <a:cs typeface="Trebuchet MS"/>
              </a:rPr>
              <a:t> </a:t>
            </a:r>
            <a:r>
              <a:rPr sz="1900" spc="-175" dirty="0">
                <a:latin typeface="Trebuchet MS"/>
                <a:cs typeface="Trebuchet MS"/>
              </a:rPr>
              <a:t>may</a:t>
            </a:r>
            <a:r>
              <a:rPr sz="1900" spc="-40" dirty="0">
                <a:latin typeface="Trebuchet MS"/>
                <a:cs typeface="Trebuchet MS"/>
              </a:rPr>
              <a:t> </a:t>
            </a:r>
            <a:r>
              <a:rPr sz="1900" spc="-135" dirty="0">
                <a:latin typeface="Trebuchet MS"/>
                <a:cs typeface="Trebuchet MS"/>
              </a:rPr>
              <a:t>be</a:t>
            </a:r>
            <a:r>
              <a:rPr sz="1900" spc="-40" dirty="0">
                <a:latin typeface="Trebuchet MS"/>
                <a:cs typeface="Trebuchet MS"/>
              </a:rPr>
              <a:t> </a:t>
            </a:r>
            <a:r>
              <a:rPr sz="1900" spc="-10" dirty="0">
                <a:latin typeface="Trebuchet MS"/>
                <a:cs typeface="Trebuchet MS"/>
              </a:rPr>
              <a:t>through:</a:t>
            </a:r>
            <a:endParaRPr sz="1900" dirty="0">
              <a:latin typeface="Trebuchet MS"/>
              <a:cs typeface="Trebuchet MS"/>
            </a:endParaRPr>
          </a:p>
          <a:p>
            <a:pPr marL="240665" marR="330835" indent="-228600">
              <a:lnSpc>
                <a:spcPct val="110100"/>
              </a:lnSpc>
              <a:spcBef>
                <a:spcPts val="990"/>
              </a:spcBef>
              <a:buClr>
                <a:srgbClr val="B71E42"/>
              </a:buClr>
              <a:buFont typeface="Arial"/>
              <a:buChar char="•"/>
              <a:tabLst>
                <a:tab pos="240665" algn="l"/>
              </a:tabLst>
            </a:pPr>
            <a:r>
              <a:rPr sz="1900" spc="-80" dirty="0">
                <a:latin typeface="Trebuchet MS"/>
                <a:cs typeface="Trebuchet MS"/>
              </a:rPr>
              <a:t>supporting</a:t>
            </a:r>
            <a:r>
              <a:rPr sz="1900" spc="-50" dirty="0">
                <a:latin typeface="Trebuchet MS"/>
                <a:cs typeface="Trebuchet MS"/>
              </a:rPr>
              <a:t> </a:t>
            </a:r>
            <a:r>
              <a:rPr sz="1900" spc="-114" dirty="0">
                <a:latin typeface="Trebuchet MS"/>
                <a:cs typeface="Trebuchet MS"/>
              </a:rPr>
              <a:t>pupils</a:t>
            </a:r>
            <a:r>
              <a:rPr sz="1900" spc="-50" dirty="0">
                <a:latin typeface="Trebuchet MS"/>
                <a:cs typeface="Trebuchet MS"/>
              </a:rPr>
              <a:t> </a:t>
            </a:r>
            <a:r>
              <a:rPr sz="1900" dirty="0">
                <a:latin typeface="Trebuchet MS"/>
                <a:cs typeface="Trebuchet MS"/>
              </a:rPr>
              <a:t>on</a:t>
            </a:r>
            <a:r>
              <a:rPr sz="1900" spc="-40" dirty="0">
                <a:latin typeface="Trebuchet MS"/>
                <a:cs typeface="Trebuchet MS"/>
              </a:rPr>
              <a:t> </a:t>
            </a:r>
            <a:r>
              <a:rPr sz="1900" spc="-190" dirty="0">
                <a:latin typeface="Trebuchet MS"/>
                <a:cs typeface="Trebuchet MS"/>
              </a:rPr>
              <a:t>a</a:t>
            </a:r>
            <a:r>
              <a:rPr sz="1900" spc="-45" dirty="0">
                <a:latin typeface="Trebuchet MS"/>
                <a:cs typeface="Trebuchet MS"/>
              </a:rPr>
              <a:t> </a:t>
            </a:r>
            <a:r>
              <a:rPr sz="1900" spc="-135" dirty="0">
                <a:latin typeface="Trebuchet MS"/>
                <a:cs typeface="Trebuchet MS"/>
              </a:rPr>
              <a:t>1:1</a:t>
            </a:r>
            <a:r>
              <a:rPr sz="1900" spc="-50" dirty="0">
                <a:latin typeface="Trebuchet MS"/>
                <a:cs typeface="Trebuchet MS"/>
              </a:rPr>
              <a:t> </a:t>
            </a:r>
            <a:r>
              <a:rPr sz="1900" dirty="0">
                <a:latin typeface="Trebuchet MS"/>
                <a:cs typeface="Trebuchet MS"/>
              </a:rPr>
              <a:t>or</a:t>
            </a:r>
            <a:r>
              <a:rPr sz="1900" spc="-40" dirty="0">
                <a:latin typeface="Trebuchet MS"/>
                <a:cs typeface="Trebuchet MS"/>
              </a:rPr>
              <a:t> </a:t>
            </a:r>
            <a:r>
              <a:rPr sz="1900" spc="-145" dirty="0">
                <a:latin typeface="Trebuchet MS"/>
                <a:cs typeface="Trebuchet MS"/>
              </a:rPr>
              <a:t>small</a:t>
            </a:r>
            <a:r>
              <a:rPr sz="1900" spc="-60" dirty="0">
                <a:latin typeface="Trebuchet MS"/>
                <a:cs typeface="Trebuchet MS"/>
              </a:rPr>
              <a:t> </a:t>
            </a:r>
            <a:r>
              <a:rPr sz="1900" spc="-75" dirty="0">
                <a:latin typeface="Trebuchet MS"/>
                <a:cs typeface="Trebuchet MS"/>
              </a:rPr>
              <a:t>group</a:t>
            </a:r>
            <a:r>
              <a:rPr sz="1900" spc="-40" dirty="0">
                <a:latin typeface="Trebuchet MS"/>
                <a:cs typeface="Trebuchet MS"/>
              </a:rPr>
              <a:t> </a:t>
            </a:r>
            <a:r>
              <a:rPr sz="1900" spc="-114" dirty="0">
                <a:latin typeface="Trebuchet MS"/>
                <a:cs typeface="Trebuchet MS"/>
              </a:rPr>
              <a:t>basis</a:t>
            </a:r>
            <a:r>
              <a:rPr sz="1900" spc="-50" dirty="0">
                <a:latin typeface="Trebuchet MS"/>
                <a:cs typeface="Trebuchet MS"/>
              </a:rPr>
              <a:t> </a:t>
            </a:r>
            <a:r>
              <a:rPr sz="1900" spc="-114" dirty="0">
                <a:latin typeface="Trebuchet MS"/>
                <a:cs typeface="Trebuchet MS"/>
              </a:rPr>
              <a:t>inside</a:t>
            </a:r>
            <a:r>
              <a:rPr sz="1900" spc="-75" dirty="0">
                <a:latin typeface="Trebuchet MS"/>
                <a:cs typeface="Trebuchet MS"/>
              </a:rPr>
              <a:t> </a:t>
            </a:r>
            <a:r>
              <a:rPr sz="1900" spc="-114" dirty="0">
                <a:latin typeface="Trebuchet MS"/>
                <a:cs typeface="Trebuchet MS"/>
              </a:rPr>
              <a:t>the</a:t>
            </a:r>
            <a:r>
              <a:rPr sz="1900" spc="-15" dirty="0">
                <a:latin typeface="Trebuchet MS"/>
                <a:cs typeface="Trebuchet MS"/>
              </a:rPr>
              <a:t> </a:t>
            </a:r>
            <a:r>
              <a:rPr sz="1900" spc="-105" dirty="0">
                <a:latin typeface="Trebuchet MS"/>
                <a:cs typeface="Trebuchet MS"/>
              </a:rPr>
              <a:t>classroom,</a:t>
            </a:r>
            <a:r>
              <a:rPr sz="1900" spc="-229" dirty="0">
                <a:latin typeface="Trebuchet MS"/>
                <a:cs typeface="Trebuchet MS"/>
              </a:rPr>
              <a:t> </a:t>
            </a:r>
            <a:r>
              <a:rPr sz="1900" spc="-60" dirty="0">
                <a:latin typeface="Trebuchet MS"/>
                <a:cs typeface="Trebuchet MS"/>
              </a:rPr>
              <a:t>for</a:t>
            </a:r>
            <a:r>
              <a:rPr sz="1900" spc="-40" dirty="0">
                <a:latin typeface="Trebuchet MS"/>
                <a:cs typeface="Trebuchet MS"/>
              </a:rPr>
              <a:t> </a:t>
            </a:r>
            <a:r>
              <a:rPr sz="1900" spc="-190" dirty="0">
                <a:latin typeface="Trebuchet MS"/>
                <a:cs typeface="Trebuchet MS"/>
              </a:rPr>
              <a:t>a</a:t>
            </a:r>
            <a:r>
              <a:rPr sz="1900" spc="-45" dirty="0">
                <a:latin typeface="Trebuchet MS"/>
                <a:cs typeface="Trebuchet MS"/>
              </a:rPr>
              <a:t> </a:t>
            </a:r>
            <a:r>
              <a:rPr sz="1900" spc="-25" dirty="0">
                <a:latin typeface="Trebuchet MS"/>
                <a:cs typeface="Trebuchet MS"/>
              </a:rPr>
              <a:t>short</a:t>
            </a:r>
            <a:r>
              <a:rPr sz="1900" spc="-40" dirty="0">
                <a:latin typeface="Trebuchet MS"/>
                <a:cs typeface="Trebuchet MS"/>
              </a:rPr>
              <a:t> </a:t>
            </a:r>
            <a:r>
              <a:rPr sz="1900" spc="-105" dirty="0">
                <a:latin typeface="Trebuchet MS"/>
                <a:cs typeface="Trebuchet MS"/>
              </a:rPr>
              <a:t>amount</a:t>
            </a:r>
            <a:r>
              <a:rPr sz="1900" spc="-30" dirty="0">
                <a:latin typeface="Trebuchet MS"/>
                <a:cs typeface="Trebuchet MS"/>
              </a:rPr>
              <a:t> </a:t>
            </a:r>
            <a:r>
              <a:rPr sz="1900" spc="-25" dirty="0">
                <a:latin typeface="Trebuchet MS"/>
                <a:cs typeface="Trebuchet MS"/>
              </a:rPr>
              <a:t>of </a:t>
            </a:r>
            <a:r>
              <a:rPr sz="1900" spc="-160" dirty="0">
                <a:latin typeface="Trebuchet MS"/>
                <a:cs typeface="Trebuchet MS"/>
              </a:rPr>
              <a:t>time,</a:t>
            </a:r>
            <a:r>
              <a:rPr sz="1900" spc="-235" dirty="0">
                <a:latin typeface="Trebuchet MS"/>
                <a:cs typeface="Trebuchet MS"/>
              </a:rPr>
              <a:t> </a:t>
            </a:r>
            <a:r>
              <a:rPr sz="1900" dirty="0">
                <a:latin typeface="Trebuchet MS"/>
                <a:cs typeface="Trebuchet MS"/>
              </a:rPr>
              <a:t>to</a:t>
            </a:r>
            <a:r>
              <a:rPr sz="1900" spc="-35" dirty="0">
                <a:latin typeface="Trebuchet MS"/>
                <a:cs typeface="Trebuchet MS"/>
              </a:rPr>
              <a:t> </a:t>
            </a:r>
            <a:r>
              <a:rPr sz="1900" spc="-110" dirty="0">
                <a:latin typeface="Trebuchet MS"/>
                <a:cs typeface="Trebuchet MS"/>
              </a:rPr>
              <a:t>access</a:t>
            </a:r>
            <a:r>
              <a:rPr sz="1900" spc="-1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80" dirty="0">
                <a:latin typeface="Trebuchet MS"/>
                <a:cs typeface="Trebuchet MS"/>
              </a:rPr>
              <a:t>lesson</a:t>
            </a:r>
            <a:r>
              <a:rPr sz="1900" spc="-45" dirty="0">
                <a:latin typeface="Trebuchet MS"/>
                <a:cs typeface="Trebuchet MS"/>
              </a:rPr>
              <a:t> </a:t>
            </a:r>
            <a:r>
              <a:rPr sz="1900" spc="-130" dirty="0">
                <a:latin typeface="Trebuchet MS"/>
                <a:cs typeface="Trebuchet MS"/>
              </a:rPr>
              <a:t>being</a:t>
            </a:r>
            <a:r>
              <a:rPr sz="1900" spc="-35" dirty="0">
                <a:latin typeface="Trebuchet MS"/>
                <a:cs typeface="Trebuchet MS"/>
              </a:rPr>
              <a:t> </a:t>
            </a:r>
            <a:r>
              <a:rPr sz="1900" spc="-135" dirty="0">
                <a:latin typeface="Trebuchet MS"/>
                <a:cs typeface="Trebuchet MS"/>
              </a:rPr>
              <a:t>taught</a:t>
            </a:r>
            <a:r>
              <a:rPr sz="1900" dirty="0">
                <a:latin typeface="Trebuchet MS"/>
                <a:cs typeface="Trebuchet MS"/>
              </a:rPr>
              <a:t> </a:t>
            </a:r>
            <a:r>
              <a:rPr sz="1900" spc="-135" dirty="0">
                <a:latin typeface="Trebuchet MS"/>
                <a:cs typeface="Trebuchet MS"/>
              </a:rPr>
              <a:t>by</a:t>
            </a:r>
            <a:r>
              <a:rPr sz="1900" spc="-25" dirty="0">
                <a:latin typeface="Trebuchet MS"/>
                <a:cs typeface="Trebuchet MS"/>
              </a:rPr>
              <a:t> </a:t>
            </a:r>
            <a:r>
              <a:rPr sz="1900" spc="-120" dirty="0">
                <a:latin typeface="Trebuchet MS"/>
                <a:cs typeface="Trebuchet MS"/>
              </a:rPr>
              <a:t>the</a:t>
            </a:r>
            <a:r>
              <a:rPr sz="1900" spc="-30" dirty="0">
                <a:latin typeface="Trebuchet MS"/>
                <a:cs typeface="Trebuchet MS"/>
              </a:rPr>
              <a:t> </a:t>
            </a:r>
            <a:r>
              <a:rPr sz="1900" spc="-110" dirty="0">
                <a:latin typeface="Trebuchet MS"/>
                <a:cs typeface="Trebuchet MS"/>
              </a:rPr>
              <a:t>class</a:t>
            </a:r>
            <a:r>
              <a:rPr sz="1900" spc="-30" dirty="0">
                <a:latin typeface="Trebuchet MS"/>
                <a:cs typeface="Trebuchet MS"/>
              </a:rPr>
              <a:t> </a:t>
            </a:r>
            <a:r>
              <a:rPr sz="1900" spc="-160" dirty="0">
                <a:latin typeface="Trebuchet MS"/>
                <a:cs typeface="Trebuchet MS"/>
              </a:rPr>
              <a:t>teacher,</a:t>
            </a:r>
            <a:r>
              <a:rPr sz="1900" spc="-229" dirty="0">
                <a:latin typeface="Trebuchet MS"/>
                <a:cs typeface="Trebuchet MS"/>
              </a:rPr>
              <a:t> </a:t>
            </a:r>
            <a:r>
              <a:rPr sz="1900" spc="-145" dirty="0">
                <a:latin typeface="Trebuchet MS"/>
                <a:cs typeface="Trebuchet MS"/>
              </a:rPr>
              <a:t>adapting</a:t>
            </a:r>
            <a:r>
              <a:rPr sz="1900" spc="-20"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5" dirty="0">
                <a:latin typeface="Trebuchet MS"/>
                <a:cs typeface="Trebuchet MS"/>
              </a:rPr>
              <a:t>task</a:t>
            </a:r>
            <a:r>
              <a:rPr sz="1900" spc="-30" dirty="0">
                <a:latin typeface="Trebuchet MS"/>
                <a:cs typeface="Trebuchet MS"/>
              </a:rPr>
              <a:t> </a:t>
            </a:r>
            <a:r>
              <a:rPr sz="1900" dirty="0">
                <a:latin typeface="Trebuchet MS"/>
                <a:cs typeface="Trebuchet MS"/>
              </a:rPr>
              <a:t>to</a:t>
            </a:r>
            <a:r>
              <a:rPr sz="1900" spc="-35" dirty="0">
                <a:latin typeface="Trebuchet MS"/>
                <a:cs typeface="Trebuchet MS"/>
              </a:rPr>
              <a:t> </a:t>
            </a:r>
            <a:r>
              <a:rPr sz="1900" spc="-20" dirty="0">
                <a:latin typeface="Trebuchet MS"/>
                <a:cs typeface="Trebuchet MS"/>
              </a:rPr>
              <a:t>more </a:t>
            </a:r>
            <a:r>
              <a:rPr sz="1900" spc="-135" dirty="0">
                <a:latin typeface="Trebuchet MS"/>
                <a:cs typeface="Trebuchet MS"/>
              </a:rPr>
              <a:t>practical</a:t>
            </a:r>
            <a:r>
              <a:rPr sz="1900" spc="15" dirty="0">
                <a:latin typeface="Trebuchet MS"/>
                <a:cs typeface="Trebuchet MS"/>
              </a:rPr>
              <a:t> </a:t>
            </a:r>
            <a:r>
              <a:rPr sz="1900" spc="-120" dirty="0">
                <a:latin typeface="Trebuchet MS"/>
                <a:cs typeface="Trebuchet MS"/>
              </a:rPr>
              <a:t>learning</a:t>
            </a:r>
            <a:r>
              <a:rPr sz="1900" dirty="0">
                <a:latin typeface="Trebuchet MS"/>
                <a:cs typeface="Trebuchet MS"/>
              </a:rPr>
              <a:t> or </a:t>
            </a:r>
            <a:r>
              <a:rPr sz="1900" spc="-100" dirty="0">
                <a:latin typeface="Trebuchet MS"/>
                <a:cs typeface="Trebuchet MS"/>
              </a:rPr>
              <a:t>providing</a:t>
            </a:r>
            <a:r>
              <a:rPr sz="1900" spc="5" dirty="0">
                <a:latin typeface="Trebuchet MS"/>
                <a:cs typeface="Trebuchet MS"/>
              </a:rPr>
              <a:t> </a:t>
            </a:r>
            <a:r>
              <a:rPr sz="1900" spc="-140" dirty="0">
                <a:latin typeface="Trebuchet MS"/>
                <a:cs typeface="Trebuchet MS"/>
              </a:rPr>
              <a:t>different</a:t>
            </a:r>
            <a:r>
              <a:rPr sz="1900" dirty="0">
                <a:latin typeface="Trebuchet MS"/>
                <a:cs typeface="Trebuchet MS"/>
              </a:rPr>
              <a:t> </a:t>
            </a:r>
            <a:r>
              <a:rPr sz="1900" spc="-75" dirty="0">
                <a:latin typeface="Trebuchet MS"/>
                <a:cs typeface="Trebuchet MS"/>
              </a:rPr>
              <a:t>resources</a:t>
            </a:r>
            <a:r>
              <a:rPr sz="1900" spc="-10" dirty="0">
                <a:latin typeface="Trebuchet MS"/>
                <a:cs typeface="Trebuchet MS"/>
              </a:rPr>
              <a:t> </a:t>
            </a:r>
            <a:r>
              <a:rPr sz="1900" spc="-140" dirty="0">
                <a:latin typeface="Trebuchet MS"/>
                <a:cs typeface="Trebuchet MS"/>
              </a:rPr>
              <a:t>and</a:t>
            </a:r>
            <a:r>
              <a:rPr sz="1900" spc="-10" dirty="0">
                <a:latin typeface="Trebuchet MS"/>
                <a:cs typeface="Trebuchet MS"/>
              </a:rPr>
              <a:t> </a:t>
            </a:r>
            <a:r>
              <a:rPr sz="1900" spc="-90" dirty="0">
                <a:latin typeface="Trebuchet MS"/>
                <a:cs typeface="Trebuchet MS"/>
              </a:rPr>
              <a:t>re-</a:t>
            </a:r>
            <a:r>
              <a:rPr sz="1900" spc="-25" dirty="0">
                <a:latin typeface="Trebuchet MS"/>
                <a:cs typeface="Trebuchet MS"/>
              </a:rPr>
              <a:t>teaching.</a:t>
            </a:r>
            <a:endParaRPr sz="1900" dirty="0">
              <a:latin typeface="Trebuchet MS"/>
              <a:cs typeface="Trebuchet MS"/>
            </a:endParaRPr>
          </a:p>
          <a:p>
            <a:pPr marL="240665" indent="-227965">
              <a:lnSpc>
                <a:spcPct val="100000"/>
              </a:lnSpc>
              <a:spcBef>
                <a:spcPts val="1240"/>
              </a:spcBef>
              <a:buClr>
                <a:srgbClr val="B71E42"/>
              </a:buClr>
              <a:buFont typeface="Arial"/>
              <a:buChar char="•"/>
              <a:tabLst>
                <a:tab pos="240665" algn="l"/>
              </a:tabLst>
            </a:pPr>
            <a:r>
              <a:rPr sz="1900" spc="-105" dirty="0">
                <a:latin typeface="Trebuchet MS"/>
                <a:cs typeface="Trebuchet MS"/>
              </a:rPr>
              <a:t>providing</a:t>
            </a:r>
            <a:r>
              <a:rPr sz="1900" spc="-35" dirty="0">
                <a:latin typeface="Trebuchet MS"/>
                <a:cs typeface="Trebuchet MS"/>
              </a:rPr>
              <a:t> </a:t>
            </a:r>
            <a:r>
              <a:rPr sz="1900" spc="-130" dirty="0">
                <a:latin typeface="Trebuchet MS"/>
                <a:cs typeface="Trebuchet MS"/>
              </a:rPr>
              <a:t>specific</a:t>
            </a:r>
            <a:r>
              <a:rPr sz="1900" spc="-40" dirty="0">
                <a:latin typeface="Trebuchet MS"/>
                <a:cs typeface="Trebuchet MS"/>
              </a:rPr>
              <a:t> </a:t>
            </a:r>
            <a:r>
              <a:rPr sz="1900" spc="-90" dirty="0">
                <a:latin typeface="Trebuchet MS"/>
                <a:cs typeface="Trebuchet MS"/>
              </a:rPr>
              <a:t>interventions</a:t>
            </a:r>
            <a:r>
              <a:rPr sz="1900" spc="-40" dirty="0">
                <a:latin typeface="Trebuchet MS"/>
                <a:cs typeface="Trebuchet MS"/>
              </a:rPr>
              <a:t> </a:t>
            </a:r>
            <a:r>
              <a:rPr sz="1900" spc="-135" dirty="0">
                <a:latin typeface="Trebuchet MS"/>
                <a:cs typeface="Trebuchet MS"/>
              </a:rPr>
              <a:t>and</a:t>
            </a:r>
            <a:r>
              <a:rPr sz="1900" spc="-25" dirty="0">
                <a:latin typeface="Trebuchet MS"/>
                <a:cs typeface="Trebuchet MS"/>
              </a:rPr>
              <a:t> </a:t>
            </a:r>
            <a:r>
              <a:rPr sz="1900" spc="-130" dirty="0">
                <a:latin typeface="Trebuchet MS"/>
                <a:cs typeface="Trebuchet MS"/>
              </a:rPr>
              <a:t>activities</a:t>
            </a:r>
            <a:r>
              <a:rPr sz="1900" spc="-20" dirty="0">
                <a:latin typeface="Trebuchet MS"/>
                <a:cs typeface="Trebuchet MS"/>
              </a:rPr>
              <a:t> </a:t>
            </a:r>
            <a:r>
              <a:rPr sz="1900" dirty="0">
                <a:latin typeface="Trebuchet MS"/>
                <a:cs typeface="Trebuchet MS"/>
              </a:rPr>
              <a:t>on</a:t>
            </a:r>
            <a:r>
              <a:rPr sz="1900" spc="-20" dirty="0">
                <a:latin typeface="Trebuchet MS"/>
                <a:cs typeface="Trebuchet MS"/>
              </a:rPr>
              <a:t> </a:t>
            </a:r>
            <a:r>
              <a:rPr sz="1900" spc="-190" dirty="0">
                <a:latin typeface="Trebuchet MS"/>
                <a:cs typeface="Trebuchet MS"/>
              </a:rPr>
              <a:t>a</a:t>
            </a:r>
            <a:r>
              <a:rPr sz="1900" spc="-30" dirty="0">
                <a:latin typeface="Trebuchet MS"/>
                <a:cs typeface="Trebuchet MS"/>
              </a:rPr>
              <a:t> </a:t>
            </a:r>
            <a:r>
              <a:rPr sz="1900" spc="-135" dirty="0">
                <a:latin typeface="Trebuchet MS"/>
                <a:cs typeface="Trebuchet MS"/>
              </a:rPr>
              <a:t>1:1</a:t>
            </a:r>
            <a:r>
              <a:rPr sz="1900" spc="-35" dirty="0">
                <a:latin typeface="Trebuchet MS"/>
                <a:cs typeface="Trebuchet MS"/>
              </a:rPr>
              <a:t> </a:t>
            </a:r>
            <a:r>
              <a:rPr sz="1900" dirty="0">
                <a:latin typeface="Trebuchet MS"/>
                <a:cs typeface="Trebuchet MS"/>
              </a:rPr>
              <a:t>or</a:t>
            </a:r>
            <a:r>
              <a:rPr sz="1900" spc="-20" dirty="0">
                <a:latin typeface="Trebuchet MS"/>
                <a:cs typeface="Trebuchet MS"/>
              </a:rPr>
              <a:t> </a:t>
            </a:r>
            <a:r>
              <a:rPr sz="1900" spc="-145" dirty="0">
                <a:latin typeface="Trebuchet MS"/>
                <a:cs typeface="Trebuchet MS"/>
              </a:rPr>
              <a:t>small</a:t>
            </a:r>
            <a:r>
              <a:rPr sz="1900" spc="-35" dirty="0">
                <a:latin typeface="Trebuchet MS"/>
                <a:cs typeface="Trebuchet MS"/>
              </a:rPr>
              <a:t> </a:t>
            </a:r>
            <a:r>
              <a:rPr sz="1900" spc="-75" dirty="0">
                <a:latin typeface="Trebuchet MS"/>
                <a:cs typeface="Trebuchet MS"/>
              </a:rPr>
              <a:t>group</a:t>
            </a:r>
            <a:r>
              <a:rPr sz="1900" spc="-25" dirty="0">
                <a:latin typeface="Trebuchet MS"/>
                <a:cs typeface="Trebuchet MS"/>
              </a:rPr>
              <a:t> </a:t>
            </a:r>
            <a:r>
              <a:rPr sz="1900" spc="-114" dirty="0">
                <a:latin typeface="Trebuchet MS"/>
                <a:cs typeface="Trebuchet MS"/>
              </a:rPr>
              <a:t>basis</a:t>
            </a:r>
            <a:r>
              <a:rPr sz="1900" spc="-50" dirty="0">
                <a:latin typeface="Trebuchet MS"/>
                <a:cs typeface="Trebuchet MS"/>
              </a:rPr>
              <a:t> </a:t>
            </a:r>
            <a:r>
              <a:rPr sz="1900" spc="-90" dirty="0">
                <a:latin typeface="Trebuchet MS"/>
                <a:cs typeface="Trebuchet MS"/>
              </a:rPr>
              <a:t>outside</a:t>
            </a:r>
            <a:r>
              <a:rPr sz="1900" spc="-35" dirty="0">
                <a:latin typeface="Trebuchet MS"/>
                <a:cs typeface="Trebuchet MS"/>
              </a:rPr>
              <a:t> </a:t>
            </a:r>
            <a:r>
              <a:rPr sz="1900" spc="-110" dirty="0">
                <a:latin typeface="Trebuchet MS"/>
                <a:cs typeface="Trebuchet MS"/>
              </a:rPr>
              <a:t>of</a:t>
            </a:r>
            <a:r>
              <a:rPr sz="1900" spc="-20" dirty="0">
                <a:latin typeface="Trebuchet MS"/>
                <a:cs typeface="Trebuchet MS"/>
              </a:rPr>
              <a:t> </a:t>
            </a:r>
            <a:r>
              <a:rPr sz="1900" spc="-25" dirty="0">
                <a:latin typeface="Trebuchet MS"/>
                <a:cs typeface="Trebuchet MS"/>
              </a:rPr>
              <a:t>the</a:t>
            </a:r>
            <a:endParaRPr sz="1900" dirty="0">
              <a:latin typeface="Trebuchet MS"/>
              <a:cs typeface="Trebuchet MS"/>
            </a:endParaRPr>
          </a:p>
          <a:p>
            <a:pPr marL="240665">
              <a:lnSpc>
                <a:spcPct val="100000"/>
              </a:lnSpc>
              <a:spcBef>
                <a:spcPts val="229"/>
              </a:spcBef>
            </a:pPr>
            <a:r>
              <a:rPr sz="1900" spc="-70" dirty="0">
                <a:latin typeface="Trebuchet MS"/>
                <a:cs typeface="Trebuchet MS"/>
              </a:rPr>
              <a:t>classroom</a:t>
            </a:r>
            <a:r>
              <a:rPr sz="1900" spc="-40" dirty="0">
                <a:latin typeface="Trebuchet MS"/>
                <a:cs typeface="Trebuchet MS"/>
              </a:rPr>
              <a:t> </a:t>
            </a:r>
            <a:r>
              <a:rPr sz="1900" dirty="0">
                <a:latin typeface="Trebuchet MS"/>
                <a:cs typeface="Trebuchet MS"/>
              </a:rPr>
              <a:t>or</a:t>
            </a:r>
            <a:r>
              <a:rPr sz="1900" spc="-40" dirty="0">
                <a:latin typeface="Trebuchet MS"/>
                <a:cs typeface="Trebuchet MS"/>
              </a:rPr>
              <a:t> </a:t>
            </a:r>
            <a:r>
              <a:rPr sz="1900" spc="-120" dirty="0">
                <a:latin typeface="Trebuchet MS"/>
                <a:cs typeface="Trebuchet MS"/>
              </a:rPr>
              <a:t>delivering</a:t>
            </a:r>
            <a:r>
              <a:rPr sz="1900" spc="-60" dirty="0">
                <a:latin typeface="Trebuchet MS"/>
                <a:cs typeface="Trebuchet MS"/>
              </a:rPr>
              <a:t> </a:t>
            </a:r>
            <a:r>
              <a:rPr sz="1900" spc="-125" dirty="0">
                <a:latin typeface="Trebuchet MS"/>
                <a:cs typeface="Trebuchet MS"/>
              </a:rPr>
              <a:t>targeted</a:t>
            </a:r>
            <a:r>
              <a:rPr sz="1900" spc="-30" dirty="0">
                <a:latin typeface="Trebuchet MS"/>
                <a:cs typeface="Trebuchet MS"/>
              </a:rPr>
              <a:t> </a:t>
            </a:r>
            <a:r>
              <a:rPr sz="1900" spc="-10" dirty="0">
                <a:latin typeface="Trebuchet MS"/>
                <a:cs typeface="Trebuchet MS"/>
              </a:rPr>
              <a:t>work</a:t>
            </a:r>
            <a:r>
              <a:rPr sz="1900" spc="-45" dirty="0">
                <a:latin typeface="Trebuchet MS"/>
                <a:cs typeface="Trebuchet MS"/>
              </a:rPr>
              <a:t> </a:t>
            </a:r>
            <a:r>
              <a:rPr sz="1900" spc="-125" dirty="0">
                <a:latin typeface="Trebuchet MS"/>
                <a:cs typeface="Trebuchet MS"/>
              </a:rPr>
              <a:t>specified</a:t>
            </a:r>
            <a:r>
              <a:rPr sz="1900" spc="-55" dirty="0">
                <a:latin typeface="Trebuchet MS"/>
                <a:cs typeface="Trebuchet MS"/>
              </a:rPr>
              <a:t> </a:t>
            </a:r>
            <a:r>
              <a:rPr sz="1900" spc="-120" dirty="0">
                <a:latin typeface="Trebuchet MS"/>
                <a:cs typeface="Trebuchet MS"/>
              </a:rPr>
              <a:t>in</a:t>
            </a:r>
            <a:r>
              <a:rPr sz="1900" spc="-45" dirty="0">
                <a:latin typeface="Trebuchet MS"/>
                <a:cs typeface="Trebuchet MS"/>
              </a:rPr>
              <a:t> </a:t>
            </a:r>
            <a:r>
              <a:rPr sz="1900" spc="-40" dirty="0">
                <a:latin typeface="Trebuchet MS"/>
                <a:cs typeface="Trebuchet MS"/>
              </a:rPr>
              <a:t>your</a:t>
            </a:r>
            <a:r>
              <a:rPr sz="1900" spc="-20" dirty="0">
                <a:latin typeface="Trebuchet MS"/>
                <a:cs typeface="Trebuchet MS"/>
              </a:rPr>
              <a:t> </a:t>
            </a:r>
            <a:r>
              <a:rPr sz="1900" spc="-165" dirty="0">
                <a:latin typeface="Trebuchet MS"/>
                <a:cs typeface="Trebuchet MS"/>
              </a:rPr>
              <a:t>child’s</a:t>
            </a:r>
            <a:r>
              <a:rPr sz="1900" spc="-60" dirty="0">
                <a:latin typeface="Trebuchet MS"/>
                <a:cs typeface="Trebuchet MS"/>
              </a:rPr>
              <a:t> </a:t>
            </a:r>
            <a:r>
              <a:rPr sz="1900" spc="-65" dirty="0">
                <a:latin typeface="Trebuchet MS"/>
                <a:cs typeface="Trebuchet MS"/>
              </a:rPr>
              <a:t>support</a:t>
            </a:r>
            <a:r>
              <a:rPr sz="1900" spc="-40" dirty="0">
                <a:latin typeface="Trebuchet MS"/>
                <a:cs typeface="Trebuchet MS"/>
              </a:rPr>
              <a:t> </a:t>
            </a:r>
            <a:r>
              <a:rPr sz="1900" spc="-10" dirty="0">
                <a:latin typeface="Trebuchet MS"/>
                <a:cs typeface="Trebuchet MS"/>
              </a:rPr>
              <a:t>plan.</a:t>
            </a:r>
            <a:endParaRPr sz="19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B5E01271-E74B-484B-B84E-AD1C5C999CE8}"/>
              </a:ext>
            </a:extLst>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91211" rIns="0" bIns="0" rtlCol="0">
            <a:spAutoFit/>
          </a:bodyPr>
          <a:lstStyle/>
          <a:p>
            <a:pPr marL="12700" marR="5080">
              <a:lnSpc>
                <a:spcPts val="3130"/>
              </a:lnSpc>
              <a:spcBef>
                <a:spcPts val="500"/>
              </a:spcBef>
            </a:pPr>
            <a:r>
              <a:rPr sz="2900" spc="345" dirty="0"/>
              <a:t>HOW</a:t>
            </a:r>
            <a:r>
              <a:rPr sz="2900" spc="-30" dirty="0"/>
              <a:t> </a:t>
            </a:r>
            <a:r>
              <a:rPr sz="2900" spc="335" dirty="0"/>
              <a:t>CAN</a:t>
            </a:r>
            <a:r>
              <a:rPr sz="2900" spc="-425" dirty="0"/>
              <a:t> </a:t>
            </a:r>
            <a:r>
              <a:rPr sz="2900" dirty="0"/>
              <a:t>THE</a:t>
            </a:r>
            <a:r>
              <a:rPr sz="2900" spc="-30" dirty="0"/>
              <a:t> </a:t>
            </a:r>
            <a:r>
              <a:rPr sz="2900" spc="125" dirty="0"/>
              <a:t>CURRICULUM</a:t>
            </a:r>
            <a:r>
              <a:rPr sz="2900" spc="-370" dirty="0"/>
              <a:t> </a:t>
            </a:r>
            <a:r>
              <a:rPr sz="2900" spc="335" dirty="0"/>
              <a:t>AND</a:t>
            </a:r>
            <a:r>
              <a:rPr sz="2900" spc="-50" dirty="0"/>
              <a:t> </a:t>
            </a:r>
            <a:r>
              <a:rPr sz="2900" spc="120" dirty="0"/>
              <a:t>LEARNING </a:t>
            </a:r>
            <a:r>
              <a:rPr sz="2900" spc="130" dirty="0"/>
              <a:t>ENVIRONMENT</a:t>
            </a:r>
            <a:r>
              <a:rPr sz="2900" spc="-145" dirty="0"/>
              <a:t> </a:t>
            </a:r>
            <a:r>
              <a:rPr sz="2900" dirty="0"/>
              <a:t>BE</a:t>
            </a:r>
            <a:r>
              <a:rPr sz="2900" spc="-85" dirty="0"/>
              <a:t> </a:t>
            </a:r>
            <a:r>
              <a:rPr sz="2900" spc="225" dirty="0"/>
              <a:t>CHANGED</a:t>
            </a:r>
            <a:r>
              <a:rPr sz="2900" spc="-450" dirty="0"/>
              <a:t> </a:t>
            </a:r>
            <a:r>
              <a:rPr sz="2900" spc="140" dirty="0"/>
              <a:t>TO</a:t>
            </a:r>
            <a:r>
              <a:rPr sz="2900" spc="-85" dirty="0"/>
              <a:t> </a:t>
            </a:r>
            <a:r>
              <a:rPr sz="2900" spc="135" dirty="0"/>
              <a:t>MATCH</a:t>
            </a:r>
            <a:r>
              <a:rPr sz="2900" spc="-85" dirty="0"/>
              <a:t> </a:t>
            </a:r>
            <a:r>
              <a:rPr sz="2900" spc="120" dirty="0"/>
              <a:t>MY </a:t>
            </a:r>
            <a:r>
              <a:rPr sz="2900" dirty="0"/>
              <a:t>CHILD’S</a:t>
            </a:r>
            <a:r>
              <a:rPr sz="2900" spc="135" dirty="0"/>
              <a:t> </a:t>
            </a:r>
            <a:r>
              <a:rPr sz="2900" spc="50" dirty="0"/>
              <a:t>NEEDS?</a:t>
            </a:r>
            <a:endParaRPr sz="2900" dirty="0"/>
          </a:p>
        </p:txBody>
      </p:sp>
      <p:sp>
        <p:nvSpPr>
          <p:cNvPr id="3" name="object 3"/>
          <p:cNvSpPr txBox="1"/>
          <p:nvPr/>
        </p:nvSpPr>
        <p:spPr>
          <a:xfrm>
            <a:off x="1530477" y="2041651"/>
            <a:ext cx="9239250" cy="3390900"/>
          </a:xfrm>
          <a:prstGeom prst="rect">
            <a:avLst/>
          </a:prstGeom>
        </p:spPr>
        <p:txBody>
          <a:bodyPr vert="horz" wrap="square" lIns="0" tIns="13335" rIns="0" bIns="0" rtlCol="0">
            <a:spAutoFit/>
          </a:bodyPr>
          <a:lstStyle/>
          <a:p>
            <a:pPr marL="240665" marR="385445" indent="-228600">
              <a:lnSpc>
                <a:spcPct val="100000"/>
              </a:lnSpc>
              <a:spcBef>
                <a:spcPts val="105"/>
              </a:spcBef>
              <a:buClr>
                <a:srgbClr val="B71E42"/>
              </a:buClr>
              <a:buFont typeface="Arial"/>
              <a:buChar char="•"/>
              <a:tabLst>
                <a:tab pos="240665" algn="l"/>
              </a:tabLst>
            </a:pPr>
            <a:r>
              <a:rPr sz="1400" spc="-90" dirty="0">
                <a:latin typeface="Trebuchet MS"/>
                <a:cs typeface="Trebuchet MS"/>
              </a:rPr>
              <a:t>Teachers</a:t>
            </a:r>
            <a:r>
              <a:rPr sz="1400" spc="-40" dirty="0">
                <a:latin typeface="Trebuchet MS"/>
                <a:cs typeface="Trebuchet MS"/>
              </a:rPr>
              <a:t> </a:t>
            </a:r>
            <a:r>
              <a:rPr sz="1400" spc="-105" dirty="0">
                <a:latin typeface="Trebuchet MS"/>
                <a:cs typeface="Trebuchet MS"/>
              </a:rPr>
              <a:t>plan</a:t>
            </a:r>
            <a:r>
              <a:rPr sz="1400" spc="-30" dirty="0">
                <a:latin typeface="Trebuchet MS"/>
                <a:cs typeface="Trebuchet MS"/>
              </a:rPr>
              <a:t> </a:t>
            </a:r>
            <a:r>
              <a:rPr lang="en-GB" sz="1400" spc="-30" dirty="0">
                <a:latin typeface="Trebuchet MS"/>
                <a:cs typeface="Trebuchet MS"/>
              </a:rPr>
              <a:t>and </a:t>
            </a:r>
            <a:r>
              <a:rPr lang="en-GB" sz="1400" spc="-100" dirty="0">
                <a:latin typeface="Trebuchet MS"/>
                <a:cs typeface="Trebuchet MS"/>
              </a:rPr>
              <a:t>adapt</a:t>
            </a:r>
            <a:r>
              <a:rPr sz="1400" spc="-45" dirty="0">
                <a:latin typeface="Trebuchet MS"/>
                <a:cs typeface="Trebuchet MS"/>
              </a:rPr>
              <a:t> </a:t>
            </a:r>
            <a:r>
              <a:rPr sz="1400" spc="-65" dirty="0">
                <a:latin typeface="Trebuchet MS"/>
                <a:cs typeface="Trebuchet MS"/>
              </a:rPr>
              <a:t>tasks</a:t>
            </a:r>
            <a:r>
              <a:rPr sz="1400" spc="-20" dirty="0">
                <a:latin typeface="Trebuchet MS"/>
                <a:cs typeface="Trebuchet MS"/>
              </a:rPr>
              <a:t> </a:t>
            </a:r>
            <a:r>
              <a:rPr sz="1400" spc="-50" dirty="0">
                <a:latin typeface="Trebuchet MS"/>
                <a:cs typeface="Trebuchet MS"/>
              </a:rPr>
              <a:t>for</a:t>
            </a:r>
            <a:r>
              <a:rPr sz="1400" spc="-30" dirty="0">
                <a:latin typeface="Trebuchet MS"/>
                <a:cs typeface="Trebuchet MS"/>
              </a:rPr>
              <a:t> </a:t>
            </a:r>
            <a:r>
              <a:rPr sz="1400" spc="-70" dirty="0">
                <a:latin typeface="Trebuchet MS"/>
                <a:cs typeface="Trebuchet MS"/>
              </a:rPr>
              <a:t>their</a:t>
            </a:r>
            <a:r>
              <a:rPr sz="1400" spc="-30" dirty="0">
                <a:latin typeface="Trebuchet MS"/>
                <a:cs typeface="Trebuchet MS"/>
              </a:rPr>
              <a:t> </a:t>
            </a:r>
            <a:r>
              <a:rPr sz="1400" spc="-75" dirty="0">
                <a:latin typeface="Trebuchet MS"/>
                <a:cs typeface="Trebuchet MS"/>
              </a:rPr>
              <a:t>pupils</a:t>
            </a:r>
            <a:r>
              <a:rPr sz="1400" spc="-50" dirty="0">
                <a:latin typeface="Trebuchet MS"/>
                <a:cs typeface="Trebuchet MS"/>
              </a:rPr>
              <a:t> </a:t>
            </a:r>
            <a:r>
              <a:rPr sz="1400" spc="-95" dirty="0">
                <a:latin typeface="Trebuchet MS"/>
                <a:cs typeface="Trebuchet MS"/>
              </a:rPr>
              <a:t>and</a:t>
            </a:r>
            <a:r>
              <a:rPr sz="1400" spc="-35" dirty="0">
                <a:latin typeface="Trebuchet MS"/>
                <a:cs typeface="Trebuchet MS"/>
              </a:rPr>
              <a:t> </a:t>
            </a:r>
            <a:r>
              <a:rPr sz="1400" spc="-90" dirty="0">
                <a:latin typeface="Trebuchet MS"/>
                <a:cs typeface="Trebuchet MS"/>
              </a:rPr>
              <a:t>they</a:t>
            </a:r>
            <a:r>
              <a:rPr sz="1400" spc="-30" dirty="0">
                <a:latin typeface="Trebuchet MS"/>
                <a:cs typeface="Trebuchet MS"/>
              </a:rPr>
              <a:t> </a:t>
            </a:r>
            <a:r>
              <a:rPr sz="1400" spc="-90" dirty="0">
                <a:latin typeface="Trebuchet MS"/>
                <a:cs typeface="Trebuchet MS"/>
              </a:rPr>
              <a:t>will</a:t>
            </a:r>
            <a:r>
              <a:rPr sz="1400" spc="-5" dirty="0">
                <a:latin typeface="Trebuchet MS"/>
                <a:cs typeface="Trebuchet MS"/>
              </a:rPr>
              <a:t> </a:t>
            </a:r>
            <a:r>
              <a:rPr sz="1400" spc="-100" dirty="0">
                <a:latin typeface="Trebuchet MS"/>
                <a:cs typeface="Trebuchet MS"/>
              </a:rPr>
              <a:t>carefully</a:t>
            </a:r>
            <a:r>
              <a:rPr sz="1400" spc="-40" dirty="0">
                <a:latin typeface="Trebuchet MS"/>
                <a:cs typeface="Trebuchet MS"/>
              </a:rPr>
              <a:t> </a:t>
            </a:r>
            <a:r>
              <a:rPr sz="1400" spc="-95" dirty="0">
                <a:latin typeface="Trebuchet MS"/>
                <a:cs typeface="Trebuchet MS"/>
              </a:rPr>
              <a:t>match</a:t>
            </a:r>
            <a:r>
              <a:rPr sz="1400" spc="-30"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65" dirty="0">
                <a:latin typeface="Trebuchet MS"/>
                <a:cs typeface="Trebuchet MS"/>
              </a:rPr>
              <a:t>tasks</a:t>
            </a:r>
            <a:r>
              <a:rPr sz="1400" spc="-25" dirty="0">
                <a:latin typeface="Trebuchet MS"/>
                <a:cs typeface="Trebuchet MS"/>
              </a:rPr>
              <a:t> </a:t>
            </a:r>
            <a:r>
              <a:rPr sz="1400" spc="-90" dirty="0">
                <a:latin typeface="Trebuchet MS"/>
                <a:cs typeface="Trebuchet MS"/>
              </a:rPr>
              <a:t>they</a:t>
            </a:r>
            <a:r>
              <a:rPr sz="1400" spc="-25" dirty="0">
                <a:latin typeface="Trebuchet MS"/>
                <a:cs typeface="Trebuchet MS"/>
              </a:rPr>
              <a:t> </a:t>
            </a:r>
            <a:r>
              <a:rPr sz="1400" spc="-105" dirty="0">
                <a:latin typeface="Trebuchet MS"/>
                <a:cs typeface="Trebuchet MS"/>
              </a:rPr>
              <a:t>plan</a:t>
            </a:r>
            <a:r>
              <a:rPr sz="1400" spc="-30" dirty="0">
                <a:latin typeface="Trebuchet MS"/>
                <a:cs typeface="Trebuchet MS"/>
              </a:rPr>
              <a:t> </a:t>
            </a:r>
            <a:r>
              <a:rPr sz="1400" spc="-60" dirty="0">
                <a:latin typeface="Trebuchet MS"/>
                <a:cs typeface="Trebuchet MS"/>
              </a:rPr>
              <a:t>for</a:t>
            </a:r>
            <a:r>
              <a:rPr sz="1400" spc="-40" dirty="0">
                <a:latin typeface="Trebuchet MS"/>
                <a:cs typeface="Trebuchet MS"/>
              </a:rPr>
              <a:t> </a:t>
            </a:r>
            <a:r>
              <a:rPr sz="1400" spc="-30" dirty="0">
                <a:latin typeface="Trebuchet MS"/>
                <a:cs typeface="Trebuchet MS"/>
              </a:rPr>
              <a:t>your</a:t>
            </a:r>
            <a:r>
              <a:rPr sz="1400" spc="-35" dirty="0">
                <a:latin typeface="Trebuchet MS"/>
                <a:cs typeface="Trebuchet MS"/>
              </a:rPr>
              <a:t> </a:t>
            </a:r>
            <a:r>
              <a:rPr sz="1400" spc="-90" dirty="0">
                <a:latin typeface="Trebuchet MS"/>
                <a:cs typeface="Trebuchet MS"/>
              </a:rPr>
              <a:t>child</a:t>
            </a:r>
            <a:r>
              <a:rPr sz="1400" spc="-35" dirty="0">
                <a:latin typeface="Trebuchet MS"/>
                <a:cs typeface="Trebuchet MS"/>
              </a:rPr>
              <a:t> </a:t>
            </a:r>
            <a:r>
              <a:rPr sz="1400" dirty="0">
                <a:latin typeface="Trebuchet MS"/>
                <a:cs typeface="Trebuchet MS"/>
              </a:rPr>
              <a:t>to</a:t>
            </a:r>
            <a:r>
              <a:rPr sz="1400" spc="-20" dirty="0">
                <a:latin typeface="Trebuchet MS"/>
                <a:cs typeface="Trebuchet MS"/>
              </a:rPr>
              <a:t> </a:t>
            </a:r>
            <a:r>
              <a:rPr sz="1400" spc="-10" dirty="0">
                <a:latin typeface="Trebuchet MS"/>
                <a:cs typeface="Trebuchet MS"/>
              </a:rPr>
              <a:t>their </a:t>
            </a:r>
            <a:r>
              <a:rPr sz="1400" spc="-90" dirty="0">
                <a:latin typeface="Trebuchet MS"/>
                <a:cs typeface="Trebuchet MS"/>
              </a:rPr>
              <a:t>individual</a:t>
            </a:r>
            <a:r>
              <a:rPr sz="1400" spc="-45" dirty="0">
                <a:latin typeface="Trebuchet MS"/>
                <a:cs typeface="Trebuchet MS"/>
              </a:rPr>
              <a:t> </a:t>
            </a:r>
            <a:r>
              <a:rPr sz="1400" spc="-85" dirty="0">
                <a:latin typeface="Trebuchet MS"/>
                <a:cs typeface="Trebuchet MS"/>
              </a:rPr>
              <a:t>learning</a:t>
            </a:r>
            <a:r>
              <a:rPr sz="1400" spc="-35" dirty="0">
                <a:latin typeface="Trebuchet MS"/>
                <a:cs typeface="Trebuchet MS"/>
              </a:rPr>
              <a:t> </a:t>
            </a:r>
            <a:r>
              <a:rPr sz="1400" spc="-75" dirty="0">
                <a:latin typeface="Trebuchet MS"/>
                <a:cs typeface="Trebuchet MS"/>
              </a:rPr>
              <a:t>needs</a:t>
            </a:r>
            <a:r>
              <a:rPr sz="1400" spc="-30" dirty="0">
                <a:latin typeface="Trebuchet MS"/>
                <a:cs typeface="Trebuchet MS"/>
              </a:rPr>
              <a:t> </a:t>
            </a:r>
            <a:r>
              <a:rPr sz="1400" spc="-75" dirty="0">
                <a:latin typeface="Trebuchet MS"/>
                <a:cs typeface="Trebuchet MS"/>
              </a:rPr>
              <a:t>using</a:t>
            </a:r>
            <a:r>
              <a:rPr sz="1400" spc="-35" dirty="0">
                <a:latin typeface="Trebuchet MS"/>
                <a:cs typeface="Trebuchet MS"/>
              </a:rPr>
              <a:t> </a:t>
            </a:r>
            <a:r>
              <a:rPr sz="1400" spc="-80" dirty="0">
                <a:latin typeface="Trebuchet MS"/>
                <a:cs typeface="Trebuchet MS"/>
              </a:rPr>
              <a:t>the</a:t>
            </a:r>
            <a:r>
              <a:rPr sz="1400" spc="-20" dirty="0">
                <a:latin typeface="Trebuchet MS"/>
                <a:cs typeface="Trebuchet MS"/>
              </a:rPr>
              <a:t> </a:t>
            </a:r>
            <a:r>
              <a:rPr sz="1400" spc="-90" dirty="0">
                <a:latin typeface="Trebuchet MS"/>
                <a:cs typeface="Trebuchet MS"/>
              </a:rPr>
              <a:t>graduated</a:t>
            </a:r>
            <a:r>
              <a:rPr sz="1400" spc="-45" dirty="0">
                <a:latin typeface="Trebuchet MS"/>
                <a:cs typeface="Trebuchet MS"/>
              </a:rPr>
              <a:t> </a:t>
            </a:r>
            <a:r>
              <a:rPr sz="1400" spc="-95" dirty="0">
                <a:latin typeface="Trebuchet MS"/>
                <a:cs typeface="Trebuchet MS"/>
              </a:rPr>
              <a:t>teaching</a:t>
            </a:r>
            <a:r>
              <a:rPr sz="1400" spc="-50" dirty="0">
                <a:latin typeface="Trebuchet MS"/>
                <a:cs typeface="Trebuchet MS"/>
              </a:rPr>
              <a:t> </a:t>
            </a:r>
            <a:r>
              <a:rPr sz="1400" spc="-75" dirty="0">
                <a:latin typeface="Trebuchet MS"/>
                <a:cs typeface="Trebuchet MS"/>
              </a:rPr>
              <a:t>approach</a:t>
            </a:r>
            <a:r>
              <a:rPr sz="1400" dirty="0">
                <a:latin typeface="Trebuchet MS"/>
                <a:cs typeface="Trebuchet MS"/>
              </a:rPr>
              <a:t> </a:t>
            </a:r>
            <a:r>
              <a:rPr sz="1400" spc="180" dirty="0">
                <a:latin typeface="Trebuchet MS"/>
                <a:cs typeface="Trebuchet MS"/>
              </a:rPr>
              <a:t>–</a:t>
            </a:r>
            <a:r>
              <a:rPr sz="1400" spc="-170" dirty="0">
                <a:latin typeface="Trebuchet MS"/>
                <a:cs typeface="Trebuchet MS"/>
              </a:rPr>
              <a:t> </a:t>
            </a:r>
            <a:r>
              <a:rPr sz="1400" spc="-30" dirty="0">
                <a:latin typeface="Trebuchet MS"/>
                <a:cs typeface="Trebuchet MS"/>
              </a:rPr>
              <a:t>“Assess</a:t>
            </a:r>
            <a:r>
              <a:rPr sz="1400" spc="-20" dirty="0">
                <a:latin typeface="Trebuchet MS"/>
                <a:cs typeface="Trebuchet MS"/>
              </a:rPr>
              <a:t> </a:t>
            </a:r>
            <a:r>
              <a:rPr sz="1400" spc="-125" dirty="0">
                <a:latin typeface="Trebuchet MS"/>
                <a:cs typeface="Trebuchet MS"/>
              </a:rPr>
              <a:t>Plan,</a:t>
            </a:r>
            <a:r>
              <a:rPr sz="1400" spc="-180" dirty="0">
                <a:latin typeface="Trebuchet MS"/>
                <a:cs typeface="Trebuchet MS"/>
              </a:rPr>
              <a:t> </a:t>
            </a:r>
            <a:r>
              <a:rPr sz="1400" spc="100" dirty="0">
                <a:latin typeface="Trebuchet MS"/>
                <a:cs typeface="Trebuchet MS"/>
              </a:rPr>
              <a:t>Do</a:t>
            </a:r>
            <a:r>
              <a:rPr sz="1400" spc="-15" dirty="0">
                <a:latin typeface="Trebuchet MS"/>
                <a:cs typeface="Trebuchet MS"/>
              </a:rPr>
              <a:t> </a:t>
            </a:r>
            <a:r>
              <a:rPr sz="1400" spc="-95" dirty="0">
                <a:latin typeface="Trebuchet MS"/>
                <a:cs typeface="Trebuchet MS"/>
              </a:rPr>
              <a:t>and</a:t>
            </a:r>
            <a:r>
              <a:rPr sz="1400" spc="-30" dirty="0">
                <a:latin typeface="Trebuchet MS"/>
                <a:cs typeface="Trebuchet MS"/>
              </a:rPr>
              <a:t> </a:t>
            </a:r>
            <a:r>
              <a:rPr sz="1400" spc="-10" dirty="0">
                <a:latin typeface="Trebuchet MS"/>
                <a:cs typeface="Trebuchet MS"/>
              </a:rPr>
              <a:t>Review.”</a:t>
            </a:r>
            <a:endParaRPr sz="14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400" spc="-100" dirty="0">
                <a:latin typeface="Trebuchet MS"/>
                <a:cs typeface="Trebuchet MS"/>
              </a:rPr>
              <a:t>If</a:t>
            </a:r>
            <a:r>
              <a:rPr sz="1400" spc="-15" dirty="0">
                <a:latin typeface="Trebuchet MS"/>
                <a:cs typeface="Trebuchet MS"/>
              </a:rPr>
              <a:t> </a:t>
            </a:r>
            <a:r>
              <a:rPr sz="1400" spc="-80" dirty="0">
                <a:latin typeface="Trebuchet MS"/>
                <a:cs typeface="Trebuchet MS"/>
              </a:rPr>
              <a:t>there</a:t>
            </a:r>
            <a:r>
              <a:rPr sz="1400" spc="-25" dirty="0">
                <a:latin typeface="Trebuchet MS"/>
                <a:cs typeface="Trebuchet MS"/>
              </a:rPr>
              <a:t> </a:t>
            </a:r>
            <a:r>
              <a:rPr sz="1400" spc="-55" dirty="0">
                <a:latin typeface="Trebuchet MS"/>
                <a:cs typeface="Trebuchet MS"/>
              </a:rPr>
              <a:t>is</a:t>
            </a:r>
            <a:r>
              <a:rPr sz="1400" spc="-15" dirty="0">
                <a:latin typeface="Trebuchet MS"/>
                <a:cs typeface="Trebuchet MS"/>
              </a:rPr>
              <a:t> </a:t>
            </a:r>
            <a:r>
              <a:rPr sz="1400" spc="-60" dirty="0">
                <a:latin typeface="Trebuchet MS"/>
                <a:cs typeface="Trebuchet MS"/>
              </a:rPr>
              <a:t>another</a:t>
            </a:r>
            <a:r>
              <a:rPr sz="1400" spc="-50" dirty="0">
                <a:latin typeface="Trebuchet MS"/>
                <a:cs typeface="Trebuchet MS"/>
              </a:rPr>
              <a:t> </a:t>
            </a:r>
            <a:r>
              <a:rPr sz="1400" spc="-100" dirty="0">
                <a:latin typeface="Trebuchet MS"/>
                <a:cs typeface="Trebuchet MS"/>
              </a:rPr>
              <a:t>adult</a:t>
            </a:r>
            <a:r>
              <a:rPr sz="1400" spc="-30" dirty="0">
                <a:latin typeface="Trebuchet MS"/>
                <a:cs typeface="Trebuchet MS"/>
              </a:rPr>
              <a:t> </a:t>
            </a:r>
            <a:r>
              <a:rPr sz="1400" spc="-55" dirty="0">
                <a:latin typeface="Trebuchet MS"/>
                <a:cs typeface="Trebuchet MS"/>
              </a:rPr>
              <a:t>working</a:t>
            </a:r>
            <a:r>
              <a:rPr sz="1400" spc="-25" dirty="0">
                <a:latin typeface="Trebuchet MS"/>
                <a:cs typeface="Trebuchet MS"/>
              </a:rPr>
              <a:t> </a:t>
            </a:r>
            <a:r>
              <a:rPr sz="1400" spc="-80" dirty="0">
                <a:latin typeface="Trebuchet MS"/>
                <a:cs typeface="Trebuchet MS"/>
              </a:rPr>
              <a:t>in</a:t>
            </a:r>
            <a:r>
              <a:rPr sz="1400" spc="-10" dirty="0">
                <a:latin typeface="Trebuchet MS"/>
                <a:cs typeface="Trebuchet MS"/>
              </a:rPr>
              <a:t> </a:t>
            </a:r>
            <a:r>
              <a:rPr sz="1400" spc="-85" dirty="0">
                <a:latin typeface="Trebuchet MS"/>
                <a:cs typeface="Trebuchet MS"/>
              </a:rPr>
              <a:t>the</a:t>
            </a:r>
            <a:r>
              <a:rPr sz="1400" spc="-30" dirty="0">
                <a:latin typeface="Trebuchet MS"/>
                <a:cs typeface="Trebuchet MS"/>
              </a:rPr>
              <a:t> </a:t>
            </a:r>
            <a:r>
              <a:rPr sz="1400" spc="-85" dirty="0">
                <a:latin typeface="Trebuchet MS"/>
                <a:cs typeface="Trebuchet MS"/>
              </a:rPr>
              <a:t>class</a:t>
            </a:r>
            <a:r>
              <a:rPr sz="1400" spc="-15" dirty="0">
                <a:latin typeface="Trebuchet MS"/>
                <a:cs typeface="Trebuchet MS"/>
              </a:rPr>
              <a:t> </a:t>
            </a:r>
            <a:r>
              <a:rPr sz="1400" spc="-90" dirty="0">
                <a:latin typeface="Trebuchet MS"/>
                <a:cs typeface="Trebuchet MS"/>
              </a:rPr>
              <a:t>they</a:t>
            </a:r>
            <a:r>
              <a:rPr sz="1400" spc="-20" dirty="0">
                <a:latin typeface="Trebuchet MS"/>
                <a:cs typeface="Trebuchet MS"/>
              </a:rPr>
              <a:t> </a:t>
            </a:r>
            <a:r>
              <a:rPr sz="1400" spc="-130" dirty="0">
                <a:latin typeface="Trebuchet MS"/>
                <a:cs typeface="Trebuchet MS"/>
              </a:rPr>
              <a:t>may</a:t>
            </a:r>
            <a:r>
              <a:rPr sz="1400" spc="-25" dirty="0">
                <a:latin typeface="Trebuchet MS"/>
                <a:cs typeface="Trebuchet MS"/>
              </a:rPr>
              <a:t> </a:t>
            </a:r>
            <a:r>
              <a:rPr sz="1400" spc="-130" dirty="0">
                <a:latin typeface="Trebuchet MS"/>
                <a:cs typeface="Trebuchet MS"/>
              </a:rPr>
              <a:t>if</a:t>
            </a:r>
            <a:r>
              <a:rPr sz="1400" spc="-10" dirty="0">
                <a:latin typeface="Trebuchet MS"/>
                <a:cs typeface="Trebuchet MS"/>
              </a:rPr>
              <a:t> </a:t>
            </a:r>
            <a:r>
              <a:rPr sz="1400" spc="-95" dirty="0">
                <a:latin typeface="Trebuchet MS"/>
                <a:cs typeface="Trebuchet MS"/>
              </a:rPr>
              <a:t>necessary,</a:t>
            </a:r>
            <a:r>
              <a:rPr sz="1400" spc="-165" dirty="0">
                <a:latin typeface="Trebuchet MS"/>
                <a:cs typeface="Trebuchet MS"/>
              </a:rPr>
              <a:t> </a:t>
            </a:r>
            <a:r>
              <a:rPr sz="1400" spc="-45" dirty="0">
                <a:latin typeface="Trebuchet MS"/>
                <a:cs typeface="Trebuchet MS"/>
              </a:rPr>
              <a:t>support</a:t>
            </a:r>
            <a:r>
              <a:rPr sz="1400" spc="-55" dirty="0">
                <a:latin typeface="Trebuchet MS"/>
                <a:cs typeface="Trebuchet MS"/>
              </a:rPr>
              <a:t> </a:t>
            </a:r>
            <a:r>
              <a:rPr sz="1400" spc="-30" dirty="0">
                <a:latin typeface="Trebuchet MS"/>
                <a:cs typeface="Trebuchet MS"/>
              </a:rPr>
              <a:t>your </a:t>
            </a:r>
            <a:r>
              <a:rPr sz="1400" spc="-90" dirty="0">
                <a:latin typeface="Trebuchet MS"/>
                <a:cs typeface="Trebuchet MS"/>
              </a:rPr>
              <a:t>child</a:t>
            </a:r>
            <a:r>
              <a:rPr sz="1400" spc="-30" dirty="0">
                <a:latin typeface="Trebuchet MS"/>
                <a:cs typeface="Trebuchet MS"/>
              </a:rPr>
              <a:t> </a:t>
            </a:r>
            <a:r>
              <a:rPr sz="1400" spc="-80" dirty="0">
                <a:latin typeface="Trebuchet MS"/>
                <a:cs typeface="Trebuchet MS"/>
              </a:rPr>
              <a:t>in</a:t>
            </a:r>
            <a:r>
              <a:rPr sz="1400" spc="-10" dirty="0">
                <a:latin typeface="Trebuchet MS"/>
                <a:cs typeface="Trebuchet MS"/>
              </a:rPr>
              <a:t> </a:t>
            </a:r>
            <a:r>
              <a:rPr sz="1400" spc="-30" dirty="0">
                <a:latin typeface="Trebuchet MS"/>
                <a:cs typeface="Trebuchet MS"/>
              </a:rPr>
              <a:t>1-</a:t>
            </a:r>
            <a:r>
              <a:rPr sz="1400" dirty="0">
                <a:latin typeface="Trebuchet MS"/>
                <a:cs typeface="Trebuchet MS"/>
              </a:rPr>
              <a:t>1</a:t>
            </a:r>
            <a:r>
              <a:rPr sz="1400" spc="-40" dirty="0">
                <a:latin typeface="Trebuchet MS"/>
                <a:cs typeface="Trebuchet MS"/>
              </a:rPr>
              <a:t> </a:t>
            </a:r>
            <a:r>
              <a:rPr sz="1400" dirty="0">
                <a:latin typeface="Trebuchet MS"/>
                <a:cs typeface="Trebuchet MS"/>
              </a:rPr>
              <a:t>or</a:t>
            </a:r>
            <a:r>
              <a:rPr sz="1400" spc="-20" dirty="0">
                <a:latin typeface="Trebuchet MS"/>
                <a:cs typeface="Trebuchet MS"/>
              </a:rPr>
              <a:t> </a:t>
            </a:r>
            <a:r>
              <a:rPr sz="1400" spc="-105" dirty="0">
                <a:latin typeface="Trebuchet MS"/>
                <a:cs typeface="Trebuchet MS"/>
              </a:rPr>
              <a:t>small</a:t>
            </a:r>
            <a:r>
              <a:rPr sz="1400" spc="-10" dirty="0">
                <a:latin typeface="Trebuchet MS"/>
                <a:cs typeface="Trebuchet MS"/>
              </a:rPr>
              <a:t> </a:t>
            </a:r>
            <a:r>
              <a:rPr sz="1400" spc="-60" dirty="0">
                <a:latin typeface="Trebuchet MS"/>
                <a:cs typeface="Trebuchet MS"/>
              </a:rPr>
              <a:t>group</a:t>
            </a:r>
            <a:r>
              <a:rPr sz="1400" spc="-40" dirty="0">
                <a:latin typeface="Trebuchet MS"/>
                <a:cs typeface="Trebuchet MS"/>
              </a:rPr>
              <a:t> </a:t>
            </a:r>
            <a:r>
              <a:rPr sz="1400" spc="-10" dirty="0">
                <a:latin typeface="Trebuchet MS"/>
                <a:cs typeface="Trebuchet MS"/>
              </a:rPr>
              <a:t>tasks.</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50" dirty="0">
                <a:latin typeface="Trebuchet MS"/>
                <a:cs typeface="Trebuchet MS"/>
              </a:rPr>
              <a:t>Your</a:t>
            </a:r>
            <a:r>
              <a:rPr sz="1400" spc="-25" dirty="0">
                <a:latin typeface="Trebuchet MS"/>
                <a:cs typeface="Trebuchet MS"/>
              </a:rPr>
              <a:t> </a:t>
            </a:r>
            <a:r>
              <a:rPr sz="1400" spc="-90" dirty="0">
                <a:latin typeface="Trebuchet MS"/>
                <a:cs typeface="Trebuchet MS"/>
              </a:rPr>
              <a:t>child</a:t>
            </a:r>
            <a:r>
              <a:rPr sz="1400" spc="-15" dirty="0">
                <a:latin typeface="Trebuchet MS"/>
                <a:cs typeface="Trebuchet MS"/>
              </a:rPr>
              <a:t> </a:t>
            </a:r>
            <a:r>
              <a:rPr sz="1400" spc="-130" dirty="0">
                <a:latin typeface="Trebuchet MS"/>
                <a:cs typeface="Trebuchet MS"/>
              </a:rPr>
              <a:t>may</a:t>
            </a:r>
            <a:r>
              <a:rPr sz="1400" spc="-5" dirty="0">
                <a:latin typeface="Trebuchet MS"/>
                <a:cs typeface="Trebuchet MS"/>
              </a:rPr>
              <a:t> </a:t>
            </a:r>
            <a:r>
              <a:rPr sz="1400" spc="-85" dirty="0">
                <a:latin typeface="Trebuchet MS"/>
                <a:cs typeface="Trebuchet MS"/>
              </a:rPr>
              <a:t>be</a:t>
            </a:r>
            <a:r>
              <a:rPr sz="1400" spc="-5" dirty="0">
                <a:latin typeface="Trebuchet MS"/>
                <a:cs typeface="Trebuchet MS"/>
              </a:rPr>
              <a:t> </a:t>
            </a:r>
            <a:r>
              <a:rPr sz="1400" spc="-100" dirty="0">
                <a:latin typeface="Trebuchet MS"/>
                <a:cs typeface="Trebuchet MS"/>
              </a:rPr>
              <a:t>given</a:t>
            </a:r>
            <a:r>
              <a:rPr sz="1400" spc="-15" dirty="0">
                <a:latin typeface="Trebuchet MS"/>
                <a:cs typeface="Trebuchet MS"/>
              </a:rPr>
              <a:t> </a:t>
            </a:r>
            <a:r>
              <a:rPr sz="1400" spc="-85" dirty="0">
                <a:latin typeface="Trebuchet MS"/>
                <a:cs typeface="Trebuchet MS"/>
              </a:rPr>
              <a:t>equipment</a:t>
            </a:r>
            <a:r>
              <a:rPr sz="1400" spc="-25" dirty="0">
                <a:latin typeface="Trebuchet MS"/>
                <a:cs typeface="Trebuchet MS"/>
              </a:rPr>
              <a:t> </a:t>
            </a:r>
            <a:r>
              <a:rPr sz="1400" spc="-100" dirty="0">
                <a:latin typeface="Trebuchet MS"/>
                <a:cs typeface="Trebuchet MS"/>
              </a:rPr>
              <a:t>that</a:t>
            </a:r>
            <a:r>
              <a:rPr sz="1400" spc="-35" dirty="0">
                <a:latin typeface="Trebuchet MS"/>
                <a:cs typeface="Trebuchet MS"/>
              </a:rPr>
              <a:t> </a:t>
            </a:r>
            <a:r>
              <a:rPr sz="1400" spc="-80" dirty="0">
                <a:latin typeface="Trebuchet MS"/>
                <a:cs typeface="Trebuchet MS"/>
              </a:rPr>
              <a:t>helps</a:t>
            </a:r>
            <a:r>
              <a:rPr sz="1400" spc="-15" dirty="0">
                <a:latin typeface="Trebuchet MS"/>
                <a:cs typeface="Trebuchet MS"/>
              </a:rPr>
              <a:t> </a:t>
            </a:r>
            <a:r>
              <a:rPr sz="1400" spc="-114" dirty="0">
                <a:latin typeface="Trebuchet MS"/>
                <a:cs typeface="Trebuchet MS"/>
              </a:rPr>
              <a:t>them.</a:t>
            </a:r>
            <a:r>
              <a:rPr sz="1400" spc="-155" dirty="0">
                <a:latin typeface="Trebuchet MS"/>
                <a:cs typeface="Trebuchet MS"/>
              </a:rPr>
              <a:t> </a:t>
            </a:r>
            <a:r>
              <a:rPr sz="1400" spc="-150" dirty="0">
                <a:latin typeface="Trebuchet MS"/>
                <a:cs typeface="Trebuchet MS"/>
              </a:rPr>
              <a:t>E.g.</a:t>
            </a:r>
            <a:r>
              <a:rPr sz="1400" spc="-155" dirty="0">
                <a:latin typeface="Trebuchet MS"/>
                <a:cs typeface="Trebuchet MS"/>
              </a:rPr>
              <a:t> </a:t>
            </a:r>
            <a:r>
              <a:rPr sz="1400" spc="-150" dirty="0">
                <a:latin typeface="Trebuchet MS"/>
                <a:cs typeface="Trebuchet MS"/>
              </a:rPr>
              <a:t>a</a:t>
            </a:r>
            <a:r>
              <a:rPr sz="1400" spc="-5" dirty="0">
                <a:latin typeface="Trebuchet MS"/>
                <a:cs typeface="Trebuchet MS"/>
              </a:rPr>
              <a:t> </a:t>
            </a:r>
            <a:r>
              <a:rPr sz="1400" spc="-75" dirty="0">
                <a:latin typeface="Trebuchet MS"/>
                <a:cs typeface="Trebuchet MS"/>
              </a:rPr>
              <a:t>wobble</a:t>
            </a:r>
            <a:r>
              <a:rPr sz="1400" spc="-15" dirty="0">
                <a:latin typeface="Trebuchet MS"/>
                <a:cs typeface="Trebuchet MS"/>
              </a:rPr>
              <a:t> </a:t>
            </a:r>
            <a:r>
              <a:rPr sz="1400" spc="-60" dirty="0">
                <a:latin typeface="Trebuchet MS"/>
                <a:cs typeface="Trebuchet MS"/>
              </a:rPr>
              <a:t>cushion</a:t>
            </a:r>
            <a:r>
              <a:rPr sz="1400" spc="-25" dirty="0">
                <a:latin typeface="Trebuchet MS"/>
                <a:cs typeface="Trebuchet MS"/>
              </a:rPr>
              <a:t> </a:t>
            </a:r>
            <a:r>
              <a:rPr sz="1400" spc="-350" dirty="0">
                <a:latin typeface="Trebuchet MS"/>
                <a:cs typeface="Trebuchet MS"/>
              </a:rPr>
              <a:t>/</a:t>
            </a:r>
            <a:r>
              <a:rPr sz="1400" spc="-15" dirty="0">
                <a:latin typeface="Trebuchet MS"/>
                <a:cs typeface="Trebuchet MS"/>
              </a:rPr>
              <a:t> </a:t>
            </a:r>
            <a:r>
              <a:rPr sz="1400" spc="-85" dirty="0">
                <a:latin typeface="Trebuchet MS"/>
                <a:cs typeface="Trebuchet MS"/>
              </a:rPr>
              <a:t>easy</a:t>
            </a:r>
            <a:r>
              <a:rPr sz="1400" dirty="0">
                <a:latin typeface="Trebuchet MS"/>
                <a:cs typeface="Trebuchet MS"/>
              </a:rPr>
              <a:t> </a:t>
            </a:r>
            <a:r>
              <a:rPr sz="1400" spc="-70" dirty="0">
                <a:latin typeface="Trebuchet MS"/>
                <a:cs typeface="Trebuchet MS"/>
              </a:rPr>
              <a:t>grip</a:t>
            </a:r>
            <a:r>
              <a:rPr sz="1400" spc="-10" dirty="0">
                <a:latin typeface="Trebuchet MS"/>
                <a:cs typeface="Trebuchet MS"/>
              </a:rPr>
              <a:t> </a:t>
            </a:r>
            <a:r>
              <a:rPr sz="1400" spc="-85" dirty="0">
                <a:latin typeface="Trebuchet MS"/>
                <a:cs typeface="Trebuchet MS"/>
              </a:rPr>
              <a:t>pencils</a:t>
            </a:r>
            <a:r>
              <a:rPr sz="1400" spc="-15" dirty="0">
                <a:latin typeface="Trebuchet MS"/>
                <a:cs typeface="Trebuchet MS"/>
              </a:rPr>
              <a:t> </a:t>
            </a:r>
            <a:r>
              <a:rPr sz="1400" dirty="0">
                <a:latin typeface="Trebuchet MS"/>
                <a:cs typeface="Trebuchet MS"/>
              </a:rPr>
              <a:t>or</a:t>
            </a:r>
            <a:r>
              <a:rPr sz="1400" spc="-10" dirty="0">
                <a:latin typeface="Trebuchet MS"/>
                <a:cs typeface="Trebuchet MS"/>
              </a:rPr>
              <a:t> </a:t>
            </a:r>
            <a:r>
              <a:rPr sz="1400" spc="-80" dirty="0">
                <a:latin typeface="Trebuchet MS"/>
                <a:cs typeface="Trebuchet MS"/>
              </a:rPr>
              <a:t>scissors/specialised</a:t>
            </a:r>
            <a:r>
              <a:rPr sz="1400" spc="-40" dirty="0">
                <a:latin typeface="Trebuchet MS"/>
                <a:cs typeface="Trebuchet MS"/>
              </a:rPr>
              <a:t> </a:t>
            </a:r>
            <a:r>
              <a:rPr sz="1400" spc="-25" dirty="0">
                <a:latin typeface="Trebuchet MS"/>
                <a:cs typeface="Trebuchet MS"/>
              </a:rPr>
              <a:t>keyboard.</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35" dirty="0">
                <a:latin typeface="Trebuchet MS"/>
                <a:cs typeface="Trebuchet MS"/>
              </a:rPr>
              <a:t>The</a:t>
            </a:r>
            <a:r>
              <a:rPr sz="1400" spc="-15" dirty="0">
                <a:latin typeface="Trebuchet MS"/>
                <a:cs typeface="Trebuchet MS"/>
              </a:rPr>
              <a:t> </a:t>
            </a:r>
            <a:r>
              <a:rPr sz="1400" spc="-85" dirty="0">
                <a:latin typeface="Trebuchet MS"/>
                <a:cs typeface="Trebuchet MS"/>
              </a:rPr>
              <a:t>teacher</a:t>
            </a:r>
            <a:r>
              <a:rPr sz="1400" spc="-25" dirty="0">
                <a:latin typeface="Trebuchet MS"/>
                <a:cs typeface="Trebuchet MS"/>
              </a:rPr>
              <a:t> </a:t>
            </a:r>
            <a:r>
              <a:rPr sz="1400" spc="-130" dirty="0">
                <a:latin typeface="Trebuchet MS"/>
                <a:cs typeface="Trebuchet MS"/>
              </a:rPr>
              <a:t>may</a:t>
            </a:r>
            <a:r>
              <a:rPr sz="1400" spc="-20" dirty="0">
                <a:latin typeface="Trebuchet MS"/>
                <a:cs typeface="Trebuchet MS"/>
              </a:rPr>
              <a:t> </a:t>
            </a:r>
            <a:r>
              <a:rPr sz="1400" spc="-100" dirty="0">
                <a:latin typeface="Trebuchet MS"/>
                <a:cs typeface="Trebuchet MS"/>
              </a:rPr>
              <a:t>change</a:t>
            </a:r>
            <a:r>
              <a:rPr sz="1400" spc="-10" dirty="0">
                <a:latin typeface="Trebuchet MS"/>
                <a:cs typeface="Trebuchet MS"/>
              </a:rPr>
              <a:t> </a:t>
            </a:r>
            <a:r>
              <a:rPr sz="1400" spc="-30" dirty="0">
                <a:latin typeface="Trebuchet MS"/>
                <a:cs typeface="Trebuchet MS"/>
              </a:rPr>
              <a:t>your</a:t>
            </a:r>
            <a:r>
              <a:rPr sz="1400" spc="-25" dirty="0">
                <a:latin typeface="Trebuchet MS"/>
                <a:cs typeface="Trebuchet MS"/>
              </a:rPr>
              <a:t> </a:t>
            </a:r>
            <a:r>
              <a:rPr sz="1400" spc="-110" dirty="0">
                <a:latin typeface="Trebuchet MS"/>
                <a:cs typeface="Trebuchet MS"/>
              </a:rPr>
              <a:t>child’s</a:t>
            </a:r>
            <a:r>
              <a:rPr sz="1400" spc="-40" dirty="0">
                <a:latin typeface="Trebuchet MS"/>
                <a:cs typeface="Trebuchet MS"/>
              </a:rPr>
              <a:t> </a:t>
            </a:r>
            <a:r>
              <a:rPr sz="1400" spc="-110" dirty="0">
                <a:latin typeface="Trebuchet MS"/>
                <a:cs typeface="Trebuchet MS"/>
              </a:rPr>
              <a:t>table</a:t>
            </a:r>
            <a:r>
              <a:rPr sz="1400" spc="-10" dirty="0">
                <a:latin typeface="Trebuchet MS"/>
                <a:cs typeface="Trebuchet MS"/>
              </a:rPr>
              <a:t> </a:t>
            </a:r>
            <a:r>
              <a:rPr sz="1400" dirty="0">
                <a:latin typeface="Trebuchet MS"/>
                <a:cs typeface="Trebuchet MS"/>
              </a:rPr>
              <a:t>or</a:t>
            </a:r>
            <a:r>
              <a:rPr sz="1400" spc="-30" dirty="0">
                <a:latin typeface="Trebuchet MS"/>
                <a:cs typeface="Trebuchet MS"/>
              </a:rPr>
              <a:t> </a:t>
            </a:r>
            <a:r>
              <a:rPr sz="1400" spc="-105" dirty="0">
                <a:latin typeface="Trebuchet MS"/>
                <a:cs typeface="Trebuchet MS"/>
              </a:rPr>
              <a:t>place</a:t>
            </a:r>
            <a:r>
              <a:rPr sz="1400" spc="-15" dirty="0">
                <a:latin typeface="Trebuchet MS"/>
                <a:cs typeface="Trebuchet MS"/>
              </a:rPr>
              <a:t> </a:t>
            </a:r>
            <a:r>
              <a:rPr sz="1400" spc="-80" dirty="0">
                <a:latin typeface="Trebuchet MS"/>
                <a:cs typeface="Trebuchet MS"/>
              </a:rPr>
              <a:t>in</a:t>
            </a:r>
            <a:r>
              <a:rPr sz="1400" spc="-5" dirty="0">
                <a:latin typeface="Trebuchet MS"/>
                <a:cs typeface="Trebuchet MS"/>
              </a:rPr>
              <a:t> </a:t>
            </a:r>
            <a:r>
              <a:rPr sz="1400" spc="-85" dirty="0">
                <a:latin typeface="Trebuchet MS"/>
                <a:cs typeface="Trebuchet MS"/>
              </a:rPr>
              <a:t>class</a:t>
            </a:r>
            <a:r>
              <a:rPr sz="1400" spc="-15" dirty="0">
                <a:latin typeface="Trebuchet MS"/>
                <a:cs typeface="Trebuchet MS"/>
              </a:rPr>
              <a:t> </a:t>
            </a:r>
            <a:r>
              <a:rPr sz="1400" dirty="0">
                <a:latin typeface="Trebuchet MS"/>
                <a:cs typeface="Trebuchet MS"/>
              </a:rPr>
              <a:t>so</a:t>
            </a:r>
            <a:r>
              <a:rPr sz="1400" spc="-5" dirty="0">
                <a:latin typeface="Trebuchet MS"/>
                <a:cs typeface="Trebuchet MS"/>
              </a:rPr>
              <a:t> </a:t>
            </a:r>
            <a:r>
              <a:rPr sz="1400" spc="-90" dirty="0">
                <a:latin typeface="Trebuchet MS"/>
                <a:cs typeface="Trebuchet MS"/>
              </a:rPr>
              <a:t>they</a:t>
            </a:r>
            <a:r>
              <a:rPr sz="1400" spc="-25" dirty="0">
                <a:latin typeface="Trebuchet MS"/>
                <a:cs typeface="Trebuchet MS"/>
              </a:rPr>
              <a:t> </a:t>
            </a:r>
            <a:r>
              <a:rPr sz="1400" spc="-100" dirty="0">
                <a:latin typeface="Trebuchet MS"/>
                <a:cs typeface="Trebuchet MS"/>
              </a:rPr>
              <a:t>can</a:t>
            </a:r>
            <a:r>
              <a:rPr sz="1400" spc="-10" dirty="0">
                <a:latin typeface="Trebuchet MS"/>
                <a:cs typeface="Trebuchet MS"/>
              </a:rPr>
              <a:t> </a:t>
            </a:r>
            <a:r>
              <a:rPr sz="1400" spc="-85" dirty="0">
                <a:latin typeface="Trebuchet MS"/>
                <a:cs typeface="Trebuchet MS"/>
              </a:rPr>
              <a:t>access</a:t>
            </a:r>
            <a:r>
              <a:rPr sz="1400" spc="-15" dirty="0">
                <a:latin typeface="Trebuchet MS"/>
                <a:cs typeface="Trebuchet MS"/>
              </a:rPr>
              <a:t> </a:t>
            </a:r>
            <a:r>
              <a:rPr sz="1400" spc="-80" dirty="0">
                <a:latin typeface="Trebuchet MS"/>
                <a:cs typeface="Trebuchet MS"/>
              </a:rPr>
              <a:t>the</a:t>
            </a:r>
            <a:r>
              <a:rPr sz="1400" spc="-10" dirty="0">
                <a:latin typeface="Trebuchet MS"/>
                <a:cs typeface="Trebuchet MS"/>
              </a:rPr>
              <a:t> </a:t>
            </a:r>
            <a:r>
              <a:rPr sz="1400" spc="-65" dirty="0">
                <a:latin typeface="Trebuchet MS"/>
                <a:cs typeface="Trebuchet MS"/>
              </a:rPr>
              <a:t>smartboard</a:t>
            </a:r>
            <a:r>
              <a:rPr sz="1400" spc="-45" dirty="0">
                <a:latin typeface="Trebuchet MS"/>
                <a:cs typeface="Trebuchet MS"/>
              </a:rPr>
              <a:t> </a:t>
            </a:r>
            <a:r>
              <a:rPr sz="1400" dirty="0">
                <a:latin typeface="Trebuchet MS"/>
                <a:cs typeface="Trebuchet MS"/>
              </a:rPr>
              <a:t>or</a:t>
            </a:r>
            <a:r>
              <a:rPr sz="1400" spc="-15" dirty="0">
                <a:latin typeface="Trebuchet MS"/>
                <a:cs typeface="Trebuchet MS"/>
              </a:rPr>
              <a:t> </a:t>
            </a:r>
            <a:r>
              <a:rPr sz="1400" spc="-95" dirty="0">
                <a:latin typeface="Trebuchet MS"/>
                <a:cs typeface="Trebuchet MS"/>
              </a:rPr>
              <a:t>activities</a:t>
            </a:r>
            <a:r>
              <a:rPr sz="1400" spc="-15" dirty="0">
                <a:latin typeface="Trebuchet MS"/>
                <a:cs typeface="Trebuchet MS"/>
              </a:rPr>
              <a:t> </a:t>
            </a:r>
            <a:r>
              <a:rPr sz="1400" spc="-75" dirty="0">
                <a:latin typeface="Trebuchet MS"/>
                <a:cs typeface="Trebuchet MS"/>
              </a:rPr>
              <a:t>with</a:t>
            </a:r>
            <a:r>
              <a:rPr sz="1400" spc="-15" dirty="0">
                <a:latin typeface="Trebuchet MS"/>
                <a:cs typeface="Trebuchet MS"/>
              </a:rPr>
              <a:t> </a:t>
            </a:r>
            <a:r>
              <a:rPr sz="1400" spc="-50" dirty="0">
                <a:latin typeface="Trebuchet MS"/>
                <a:cs typeface="Trebuchet MS"/>
              </a:rPr>
              <a:t>more</a:t>
            </a:r>
            <a:r>
              <a:rPr sz="1400" spc="-25" dirty="0">
                <a:latin typeface="Trebuchet MS"/>
                <a:cs typeface="Trebuchet MS"/>
              </a:rPr>
              <a:t> </a:t>
            </a:r>
            <a:r>
              <a:rPr sz="1400" spc="-10" dirty="0">
                <a:latin typeface="Trebuchet MS"/>
                <a:cs typeface="Trebuchet MS"/>
              </a:rPr>
              <a:t>ease.</a:t>
            </a:r>
            <a:endParaRPr sz="1400" dirty="0">
              <a:latin typeface="Trebuchet MS"/>
              <a:cs typeface="Trebuchet MS"/>
            </a:endParaRPr>
          </a:p>
          <a:p>
            <a:pPr marL="289560" indent="-276860">
              <a:lnSpc>
                <a:spcPct val="100000"/>
              </a:lnSpc>
              <a:spcBef>
                <a:spcPts val="1010"/>
              </a:spcBef>
              <a:buClr>
                <a:srgbClr val="B71E42"/>
              </a:buClr>
              <a:buFont typeface="Arial"/>
              <a:buChar char="•"/>
              <a:tabLst>
                <a:tab pos="289560" algn="l"/>
              </a:tabLst>
            </a:pPr>
            <a:r>
              <a:rPr sz="1400" spc="-65" dirty="0">
                <a:latin typeface="Trebuchet MS"/>
                <a:cs typeface="Trebuchet MS"/>
              </a:rPr>
              <a:t>Furniture</a:t>
            </a:r>
            <a:r>
              <a:rPr sz="1400" spc="-50" dirty="0">
                <a:latin typeface="Trebuchet MS"/>
                <a:cs typeface="Trebuchet MS"/>
              </a:rPr>
              <a:t> </a:t>
            </a:r>
            <a:r>
              <a:rPr sz="1400" spc="-85" dirty="0">
                <a:latin typeface="Trebuchet MS"/>
                <a:cs typeface="Trebuchet MS"/>
              </a:rPr>
              <a:t>in</a:t>
            </a:r>
            <a:r>
              <a:rPr sz="1400" spc="-15" dirty="0">
                <a:latin typeface="Trebuchet MS"/>
                <a:cs typeface="Trebuchet MS"/>
              </a:rPr>
              <a:t> </a:t>
            </a:r>
            <a:r>
              <a:rPr sz="1400" spc="-85" dirty="0">
                <a:latin typeface="Trebuchet MS"/>
                <a:cs typeface="Trebuchet MS"/>
              </a:rPr>
              <a:t>the</a:t>
            </a:r>
            <a:r>
              <a:rPr sz="1400" spc="-40" dirty="0">
                <a:latin typeface="Trebuchet MS"/>
                <a:cs typeface="Trebuchet MS"/>
              </a:rPr>
              <a:t> </a:t>
            </a:r>
            <a:r>
              <a:rPr sz="1400" spc="-50" dirty="0">
                <a:latin typeface="Trebuchet MS"/>
                <a:cs typeface="Trebuchet MS"/>
              </a:rPr>
              <a:t>classroom</a:t>
            </a:r>
            <a:r>
              <a:rPr sz="1400" spc="-35" dirty="0">
                <a:latin typeface="Trebuchet MS"/>
                <a:cs typeface="Trebuchet MS"/>
              </a:rPr>
              <a:t> </a:t>
            </a:r>
            <a:r>
              <a:rPr sz="1400" spc="-130" dirty="0">
                <a:latin typeface="Trebuchet MS"/>
                <a:cs typeface="Trebuchet MS"/>
              </a:rPr>
              <a:t>may</a:t>
            </a:r>
            <a:r>
              <a:rPr sz="1400" spc="-30" dirty="0">
                <a:latin typeface="Trebuchet MS"/>
                <a:cs typeface="Trebuchet MS"/>
              </a:rPr>
              <a:t> </a:t>
            </a:r>
            <a:r>
              <a:rPr sz="1400" spc="-85" dirty="0">
                <a:latin typeface="Trebuchet MS"/>
                <a:cs typeface="Trebuchet MS"/>
              </a:rPr>
              <a:t>be</a:t>
            </a:r>
            <a:r>
              <a:rPr sz="1400" spc="-20" dirty="0">
                <a:latin typeface="Trebuchet MS"/>
                <a:cs typeface="Trebuchet MS"/>
              </a:rPr>
              <a:t> </a:t>
            </a:r>
            <a:r>
              <a:rPr sz="1400" spc="-75" dirty="0">
                <a:latin typeface="Trebuchet MS"/>
                <a:cs typeface="Trebuchet MS"/>
              </a:rPr>
              <a:t>moved</a:t>
            </a:r>
            <a:r>
              <a:rPr sz="1400" spc="-40" dirty="0">
                <a:latin typeface="Trebuchet MS"/>
                <a:cs typeface="Trebuchet MS"/>
              </a:rPr>
              <a:t> </a:t>
            </a:r>
            <a:r>
              <a:rPr sz="1400" dirty="0">
                <a:latin typeface="Trebuchet MS"/>
                <a:cs typeface="Trebuchet MS"/>
              </a:rPr>
              <a:t>so</a:t>
            </a:r>
            <a:r>
              <a:rPr sz="1400" spc="-20" dirty="0">
                <a:latin typeface="Trebuchet MS"/>
                <a:cs typeface="Trebuchet MS"/>
              </a:rPr>
              <a:t> </a:t>
            </a:r>
            <a:r>
              <a:rPr sz="1400" spc="-30" dirty="0">
                <a:latin typeface="Trebuchet MS"/>
                <a:cs typeface="Trebuchet MS"/>
              </a:rPr>
              <a:t>your</a:t>
            </a:r>
            <a:r>
              <a:rPr sz="1400" spc="-35" dirty="0">
                <a:latin typeface="Trebuchet MS"/>
                <a:cs typeface="Trebuchet MS"/>
              </a:rPr>
              <a:t> </a:t>
            </a:r>
            <a:r>
              <a:rPr sz="1400" spc="-90" dirty="0">
                <a:latin typeface="Trebuchet MS"/>
                <a:cs typeface="Trebuchet MS"/>
              </a:rPr>
              <a:t>child</a:t>
            </a:r>
            <a:r>
              <a:rPr sz="1400" spc="-30" dirty="0">
                <a:latin typeface="Trebuchet MS"/>
                <a:cs typeface="Trebuchet MS"/>
              </a:rPr>
              <a:t> </a:t>
            </a:r>
            <a:r>
              <a:rPr sz="1400" spc="-100" dirty="0">
                <a:latin typeface="Trebuchet MS"/>
                <a:cs typeface="Trebuchet MS"/>
              </a:rPr>
              <a:t>can</a:t>
            </a:r>
            <a:r>
              <a:rPr sz="1400" spc="-15" dirty="0">
                <a:latin typeface="Trebuchet MS"/>
                <a:cs typeface="Trebuchet MS"/>
              </a:rPr>
              <a:t> </a:t>
            </a:r>
            <a:r>
              <a:rPr sz="1400" spc="-80" dirty="0">
                <a:latin typeface="Trebuchet MS"/>
                <a:cs typeface="Trebuchet MS"/>
              </a:rPr>
              <a:t>access</a:t>
            </a:r>
            <a:r>
              <a:rPr sz="1400" spc="-25" dirty="0">
                <a:latin typeface="Trebuchet MS"/>
                <a:cs typeface="Trebuchet MS"/>
              </a:rPr>
              <a:t> </a:t>
            </a:r>
            <a:r>
              <a:rPr sz="1400" spc="-85" dirty="0">
                <a:latin typeface="Trebuchet MS"/>
                <a:cs typeface="Trebuchet MS"/>
              </a:rPr>
              <a:t>the</a:t>
            </a:r>
            <a:r>
              <a:rPr sz="1400" spc="-40" dirty="0">
                <a:latin typeface="Trebuchet MS"/>
                <a:cs typeface="Trebuchet MS"/>
              </a:rPr>
              <a:t> </a:t>
            </a:r>
            <a:r>
              <a:rPr sz="1400" spc="-50" dirty="0">
                <a:latin typeface="Trebuchet MS"/>
                <a:cs typeface="Trebuchet MS"/>
              </a:rPr>
              <a:t>classroom</a:t>
            </a:r>
            <a:r>
              <a:rPr sz="1400" spc="-35" dirty="0">
                <a:latin typeface="Trebuchet MS"/>
                <a:cs typeface="Trebuchet MS"/>
              </a:rPr>
              <a:t> </a:t>
            </a:r>
            <a:r>
              <a:rPr sz="1400" spc="-10" dirty="0">
                <a:latin typeface="Trebuchet MS"/>
                <a:cs typeface="Trebuchet MS"/>
              </a:rPr>
              <a:t>freely.</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80" dirty="0">
                <a:latin typeface="Trebuchet MS"/>
                <a:cs typeface="Trebuchet MS"/>
              </a:rPr>
              <a:t>Visual</a:t>
            </a:r>
            <a:r>
              <a:rPr sz="1400" spc="-40" dirty="0">
                <a:latin typeface="Trebuchet MS"/>
                <a:cs typeface="Trebuchet MS"/>
              </a:rPr>
              <a:t> </a:t>
            </a:r>
            <a:r>
              <a:rPr sz="1400" spc="-90" dirty="0">
                <a:latin typeface="Trebuchet MS"/>
                <a:cs typeface="Trebuchet MS"/>
              </a:rPr>
              <a:t>timetables</a:t>
            </a:r>
            <a:r>
              <a:rPr sz="1400" spc="-45" dirty="0">
                <a:latin typeface="Trebuchet MS"/>
                <a:cs typeface="Trebuchet MS"/>
              </a:rPr>
              <a:t> </a:t>
            </a:r>
            <a:r>
              <a:rPr sz="1400" spc="-130" dirty="0">
                <a:latin typeface="Trebuchet MS"/>
                <a:cs typeface="Trebuchet MS"/>
              </a:rPr>
              <a:t>may</a:t>
            </a:r>
            <a:r>
              <a:rPr sz="1400" spc="-35" dirty="0">
                <a:latin typeface="Trebuchet MS"/>
                <a:cs typeface="Trebuchet MS"/>
              </a:rPr>
              <a:t> </a:t>
            </a:r>
            <a:r>
              <a:rPr sz="1400" spc="-85" dirty="0">
                <a:latin typeface="Trebuchet MS"/>
                <a:cs typeface="Trebuchet MS"/>
              </a:rPr>
              <a:t>be</a:t>
            </a:r>
            <a:r>
              <a:rPr sz="1400" spc="-25" dirty="0">
                <a:latin typeface="Trebuchet MS"/>
                <a:cs typeface="Trebuchet MS"/>
              </a:rPr>
              <a:t> </a:t>
            </a:r>
            <a:r>
              <a:rPr sz="1400" spc="-65" dirty="0">
                <a:latin typeface="Trebuchet MS"/>
                <a:cs typeface="Trebuchet MS"/>
              </a:rPr>
              <a:t>used</a:t>
            </a:r>
            <a:r>
              <a:rPr sz="1400" spc="-40" dirty="0">
                <a:latin typeface="Trebuchet MS"/>
                <a:cs typeface="Trebuchet MS"/>
              </a:rPr>
              <a:t> </a:t>
            </a:r>
            <a:r>
              <a:rPr sz="1400" dirty="0">
                <a:latin typeface="Trebuchet MS"/>
                <a:cs typeface="Trebuchet MS"/>
              </a:rPr>
              <a:t>to</a:t>
            </a:r>
            <a:r>
              <a:rPr sz="1400" spc="-25" dirty="0">
                <a:latin typeface="Trebuchet MS"/>
                <a:cs typeface="Trebuchet MS"/>
              </a:rPr>
              <a:t> show</a:t>
            </a:r>
            <a:r>
              <a:rPr sz="1400" spc="-40" dirty="0">
                <a:latin typeface="Trebuchet MS"/>
                <a:cs typeface="Trebuchet MS"/>
              </a:rPr>
              <a:t> </a:t>
            </a:r>
            <a:r>
              <a:rPr sz="1400" spc="-30" dirty="0">
                <a:latin typeface="Trebuchet MS"/>
                <a:cs typeface="Trebuchet MS"/>
              </a:rPr>
              <a:t>your</a:t>
            </a:r>
            <a:r>
              <a:rPr sz="1400" spc="-45" dirty="0">
                <a:latin typeface="Trebuchet MS"/>
                <a:cs typeface="Trebuchet MS"/>
              </a:rPr>
              <a:t> </a:t>
            </a:r>
            <a:r>
              <a:rPr sz="1400" spc="-90" dirty="0">
                <a:latin typeface="Trebuchet MS"/>
                <a:cs typeface="Trebuchet MS"/>
              </a:rPr>
              <a:t>child</a:t>
            </a:r>
            <a:r>
              <a:rPr sz="1400" spc="-185" dirty="0">
                <a:latin typeface="Trebuchet MS"/>
                <a:cs typeface="Trebuchet MS"/>
              </a:rPr>
              <a:t> </a:t>
            </a:r>
            <a:r>
              <a:rPr sz="1400" spc="-114" dirty="0">
                <a:latin typeface="Trebuchet MS"/>
                <a:cs typeface="Trebuchet MS"/>
              </a:rPr>
              <a:t>‘what</a:t>
            </a:r>
            <a:r>
              <a:rPr sz="1400" spc="-30" dirty="0">
                <a:latin typeface="Trebuchet MS"/>
                <a:cs typeface="Trebuchet MS"/>
              </a:rPr>
              <a:t> </a:t>
            </a:r>
            <a:r>
              <a:rPr sz="1400" spc="-80" dirty="0">
                <a:latin typeface="Trebuchet MS"/>
                <a:cs typeface="Trebuchet MS"/>
              </a:rPr>
              <a:t>happens</a:t>
            </a:r>
            <a:r>
              <a:rPr sz="1400" spc="-60" dirty="0">
                <a:latin typeface="Trebuchet MS"/>
                <a:cs typeface="Trebuchet MS"/>
              </a:rPr>
              <a:t> </a:t>
            </a:r>
            <a:r>
              <a:rPr sz="1400" spc="-100" dirty="0">
                <a:latin typeface="Trebuchet MS"/>
                <a:cs typeface="Trebuchet MS"/>
              </a:rPr>
              <a:t>next’</a:t>
            </a:r>
            <a:r>
              <a:rPr sz="1400" spc="-40" dirty="0">
                <a:latin typeface="Trebuchet MS"/>
                <a:cs typeface="Trebuchet MS"/>
              </a:rPr>
              <a:t> </a:t>
            </a:r>
            <a:r>
              <a:rPr sz="1400" spc="-80" dirty="0">
                <a:latin typeface="Trebuchet MS"/>
                <a:cs typeface="Trebuchet MS"/>
              </a:rPr>
              <a:t>in</a:t>
            </a:r>
            <a:r>
              <a:rPr sz="1400" spc="-25"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20" dirty="0">
                <a:latin typeface="Trebuchet MS"/>
                <a:cs typeface="Trebuchet MS"/>
              </a:rPr>
              <a:t>day.</a:t>
            </a:r>
            <a:endParaRPr sz="14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400" spc="-80" dirty="0">
                <a:latin typeface="Trebuchet MS"/>
                <a:cs typeface="Trebuchet MS"/>
              </a:rPr>
              <a:t>Visual</a:t>
            </a:r>
            <a:r>
              <a:rPr sz="1400" spc="-40" dirty="0">
                <a:latin typeface="Trebuchet MS"/>
                <a:cs typeface="Trebuchet MS"/>
              </a:rPr>
              <a:t> </a:t>
            </a:r>
            <a:r>
              <a:rPr sz="1400" spc="-85" dirty="0">
                <a:latin typeface="Trebuchet MS"/>
                <a:cs typeface="Trebuchet MS"/>
              </a:rPr>
              <a:t>cue</a:t>
            </a:r>
            <a:r>
              <a:rPr sz="1400" spc="-25" dirty="0">
                <a:latin typeface="Trebuchet MS"/>
                <a:cs typeface="Trebuchet MS"/>
              </a:rPr>
              <a:t> </a:t>
            </a:r>
            <a:r>
              <a:rPr sz="1400" spc="-75" dirty="0">
                <a:latin typeface="Trebuchet MS"/>
                <a:cs typeface="Trebuchet MS"/>
              </a:rPr>
              <a:t>cards</a:t>
            </a:r>
            <a:r>
              <a:rPr sz="1400" spc="-20" dirty="0">
                <a:latin typeface="Trebuchet MS"/>
                <a:cs typeface="Trebuchet MS"/>
              </a:rPr>
              <a:t> </a:t>
            </a:r>
            <a:r>
              <a:rPr sz="1400" spc="-130" dirty="0">
                <a:latin typeface="Trebuchet MS"/>
                <a:cs typeface="Trebuchet MS"/>
              </a:rPr>
              <a:t>may</a:t>
            </a:r>
            <a:r>
              <a:rPr sz="1400" spc="-35" dirty="0">
                <a:latin typeface="Trebuchet MS"/>
                <a:cs typeface="Trebuchet MS"/>
              </a:rPr>
              <a:t> </a:t>
            </a:r>
            <a:r>
              <a:rPr sz="1400" spc="-85" dirty="0">
                <a:latin typeface="Trebuchet MS"/>
                <a:cs typeface="Trebuchet MS"/>
              </a:rPr>
              <a:t>be</a:t>
            </a:r>
            <a:r>
              <a:rPr sz="1400" spc="-30" dirty="0">
                <a:latin typeface="Trebuchet MS"/>
                <a:cs typeface="Trebuchet MS"/>
              </a:rPr>
              <a:t> </a:t>
            </a:r>
            <a:r>
              <a:rPr sz="1400" spc="-65" dirty="0">
                <a:latin typeface="Trebuchet MS"/>
                <a:cs typeface="Trebuchet MS"/>
              </a:rPr>
              <a:t>used</a:t>
            </a:r>
            <a:r>
              <a:rPr sz="1400" spc="-35" dirty="0">
                <a:latin typeface="Trebuchet MS"/>
                <a:cs typeface="Trebuchet MS"/>
              </a:rPr>
              <a:t> </a:t>
            </a:r>
            <a:r>
              <a:rPr sz="1400" spc="-80" dirty="0">
                <a:latin typeface="Trebuchet MS"/>
                <a:cs typeface="Trebuchet MS"/>
              </a:rPr>
              <a:t>depending</a:t>
            </a:r>
            <a:r>
              <a:rPr sz="1400" spc="-55" dirty="0">
                <a:latin typeface="Trebuchet MS"/>
                <a:cs typeface="Trebuchet MS"/>
              </a:rPr>
              <a:t> </a:t>
            </a:r>
            <a:r>
              <a:rPr sz="1400" dirty="0">
                <a:latin typeface="Trebuchet MS"/>
                <a:cs typeface="Trebuchet MS"/>
              </a:rPr>
              <a:t>on</a:t>
            </a:r>
            <a:r>
              <a:rPr sz="1400" spc="-40"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110" dirty="0">
                <a:latin typeface="Trebuchet MS"/>
                <a:cs typeface="Trebuchet MS"/>
              </a:rPr>
              <a:t>age</a:t>
            </a:r>
            <a:r>
              <a:rPr sz="1400" spc="-20" dirty="0">
                <a:latin typeface="Trebuchet MS"/>
                <a:cs typeface="Trebuchet MS"/>
              </a:rPr>
              <a:t> </a:t>
            </a:r>
            <a:r>
              <a:rPr sz="1400" spc="-80" dirty="0">
                <a:latin typeface="Trebuchet MS"/>
                <a:cs typeface="Trebuchet MS"/>
              </a:rPr>
              <a:t>of</a:t>
            </a:r>
            <a:r>
              <a:rPr sz="1400" spc="-35" dirty="0">
                <a:latin typeface="Trebuchet MS"/>
                <a:cs typeface="Trebuchet MS"/>
              </a:rPr>
              <a:t> </a:t>
            </a:r>
            <a:r>
              <a:rPr sz="1400" spc="-85" dirty="0">
                <a:latin typeface="Trebuchet MS"/>
                <a:cs typeface="Trebuchet MS"/>
              </a:rPr>
              <a:t>the</a:t>
            </a:r>
            <a:r>
              <a:rPr sz="1400" spc="-35" dirty="0">
                <a:latin typeface="Trebuchet MS"/>
                <a:cs typeface="Trebuchet MS"/>
              </a:rPr>
              <a:t> </a:t>
            </a:r>
            <a:r>
              <a:rPr sz="1400" spc="-90" dirty="0">
                <a:latin typeface="Trebuchet MS"/>
                <a:cs typeface="Trebuchet MS"/>
              </a:rPr>
              <a:t>child</a:t>
            </a:r>
            <a:r>
              <a:rPr sz="1400" spc="-40" dirty="0">
                <a:latin typeface="Trebuchet MS"/>
                <a:cs typeface="Trebuchet MS"/>
              </a:rPr>
              <a:t> </a:t>
            </a:r>
            <a:r>
              <a:rPr sz="1400" spc="-95" dirty="0">
                <a:latin typeface="Trebuchet MS"/>
                <a:cs typeface="Trebuchet MS"/>
              </a:rPr>
              <a:t>and</a:t>
            </a:r>
            <a:r>
              <a:rPr sz="1400" spc="-40" dirty="0">
                <a:latin typeface="Trebuchet MS"/>
                <a:cs typeface="Trebuchet MS"/>
              </a:rPr>
              <a:t> </a:t>
            </a:r>
            <a:r>
              <a:rPr sz="1400" dirty="0">
                <a:latin typeface="Trebuchet MS"/>
                <a:cs typeface="Trebuchet MS"/>
              </a:rPr>
              <a:t>to</a:t>
            </a:r>
            <a:r>
              <a:rPr sz="1400" spc="-20" dirty="0">
                <a:latin typeface="Trebuchet MS"/>
                <a:cs typeface="Trebuchet MS"/>
              </a:rPr>
              <a:t> </a:t>
            </a:r>
            <a:r>
              <a:rPr sz="1400" spc="-110" dirty="0">
                <a:latin typeface="Trebuchet MS"/>
                <a:cs typeface="Trebuchet MS"/>
              </a:rPr>
              <a:t>aid</a:t>
            </a:r>
            <a:r>
              <a:rPr sz="1400" spc="-40" dirty="0">
                <a:latin typeface="Trebuchet MS"/>
                <a:cs typeface="Trebuchet MS"/>
              </a:rPr>
              <a:t> </a:t>
            </a:r>
            <a:r>
              <a:rPr sz="1400" spc="-10" dirty="0">
                <a:latin typeface="Trebuchet MS"/>
                <a:cs typeface="Trebuchet MS"/>
              </a:rPr>
              <a:t>communication.</a:t>
            </a:r>
            <a:endParaRPr sz="14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400" spc="-60" dirty="0">
                <a:latin typeface="Trebuchet MS"/>
                <a:cs typeface="Trebuchet MS"/>
              </a:rPr>
              <a:t>Advice</a:t>
            </a:r>
            <a:r>
              <a:rPr sz="1400" spc="-20" dirty="0">
                <a:latin typeface="Trebuchet MS"/>
                <a:cs typeface="Trebuchet MS"/>
              </a:rPr>
              <a:t> </a:t>
            </a:r>
            <a:r>
              <a:rPr sz="1400" spc="-70" dirty="0">
                <a:latin typeface="Trebuchet MS"/>
                <a:cs typeface="Trebuchet MS"/>
              </a:rPr>
              <a:t>from</a:t>
            </a:r>
            <a:r>
              <a:rPr sz="1400" spc="-15" dirty="0">
                <a:latin typeface="Trebuchet MS"/>
                <a:cs typeface="Trebuchet MS"/>
              </a:rPr>
              <a:t> </a:t>
            </a:r>
            <a:r>
              <a:rPr sz="1400" spc="-40" dirty="0">
                <a:latin typeface="Trebuchet MS"/>
                <a:cs typeface="Trebuchet MS"/>
              </a:rPr>
              <a:t>other</a:t>
            </a:r>
            <a:r>
              <a:rPr sz="1400" spc="-30" dirty="0">
                <a:latin typeface="Trebuchet MS"/>
                <a:cs typeface="Trebuchet MS"/>
              </a:rPr>
              <a:t> </a:t>
            </a:r>
            <a:r>
              <a:rPr sz="1400" spc="-70" dirty="0">
                <a:latin typeface="Trebuchet MS"/>
                <a:cs typeface="Trebuchet MS"/>
              </a:rPr>
              <a:t>professionals</a:t>
            </a:r>
            <a:r>
              <a:rPr sz="1400" spc="-50" dirty="0">
                <a:latin typeface="Trebuchet MS"/>
                <a:cs typeface="Trebuchet MS"/>
              </a:rPr>
              <a:t> </a:t>
            </a:r>
            <a:r>
              <a:rPr sz="1400" spc="-90" dirty="0">
                <a:latin typeface="Trebuchet MS"/>
                <a:cs typeface="Trebuchet MS"/>
              </a:rPr>
              <a:t>will</a:t>
            </a:r>
            <a:r>
              <a:rPr sz="1400" dirty="0">
                <a:latin typeface="Trebuchet MS"/>
                <a:cs typeface="Trebuchet MS"/>
              </a:rPr>
              <a:t> </a:t>
            </a:r>
            <a:r>
              <a:rPr sz="1400" spc="-85" dirty="0">
                <a:latin typeface="Trebuchet MS"/>
                <a:cs typeface="Trebuchet MS"/>
              </a:rPr>
              <a:t>be</a:t>
            </a:r>
            <a:r>
              <a:rPr sz="1400" spc="-15" dirty="0">
                <a:latin typeface="Trebuchet MS"/>
                <a:cs typeface="Trebuchet MS"/>
              </a:rPr>
              <a:t> </a:t>
            </a:r>
            <a:r>
              <a:rPr sz="1400" spc="-55" dirty="0">
                <a:latin typeface="Trebuchet MS"/>
                <a:cs typeface="Trebuchet MS"/>
              </a:rPr>
              <a:t>incorporated</a:t>
            </a:r>
            <a:r>
              <a:rPr sz="1400" spc="-50" dirty="0">
                <a:latin typeface="Trebuchet MS"/>
                <a:cs typeface="Trebuchet MS"/>
              </a:rPr>
              <a:t> </a:t>
            </a:r>
            <a:r>
              <a:rPr sz="1400" spc="-60" dirty="0">
                <a:latin typeface="Trebuchet MS"/>
                <a:cs typeface="Trebuchet MS"/>
              </a:rPr>
              <a:t>into</a:t>
            </a:r>
            <a:r>
              <a:rPr sz="1400" spc="-25" dirty="0">
                <a:latin typeface="Trebuchet MS"/>
                <a:cs typeface="Trebuchet MS"/>
              </a:rPr>
              <a:t> </a:t>
            </a:r>
            <a:r>
              <a:rPr sz="1400" spc="-85" dirty="0">
                <a:latin typeface="Trebuchet MS"/>
                <a:cs typeface="Trebuchet MS"/>
              </a:rPr>
              <a:t>class</a:t>
            </a:r>
            <a:r>
              <a:rPr sz="1400" spc="-15" dirty="0">
                <a:latin typeface="Trebuchet MS"/>
                <a:cs typeface="Trebuchet MS"/>
              </a:rPr>
              <a:t> </a:t>
            </a:r>
            <a:r>
              <a:rPr sz="1400" spc="-10" dirty="0">
                <a:latin typeface="Trebuchet MS"/>
                <a:cs typeface="Trebuchet MS"/>
              </a:rPr>
              <a:t>routines.</a:t>
            </a:r>
            <a:endParaRPr sz="14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400" spc="70" dirty="0">
                <a:latin typeface="Trebuchet MS"/>
                <a:cs typeface="Trebuchet MS"/>
              </a:rPr>
              <a:t>On</a:t>
            </a:r>
            <a:r>
              <a:rPr sz="1400" spc="-30" dirty="0">
                <a:latin typeface="Trebuchet MS"/>
                <a:cs typeface="Trebuchet MS"/>
              </a:rPr>
              <a:t> </a:t>
            </a:r>
            <a:r>
              <a:rPr sz="1400" spc="-80" dirty="0">
                <a:latin typeface="Trebuchet MS"/>
                <a:cs typeface="Trebuchet MS"/>
              </a:rPr>
              <a:t>occasion,</a:t>
            </a:r>
            <a:r>
              <a:rPr sz="1400" spc="-165" dirty="0">
                <a:latin typeface="Trebuchet MS"/>
                <a:cs typeface="Trebuchet MS"/>
              </a:rPr>
              <a:t> </a:t>
            </a:r>
            <a:r>
              <a:rPr sz="1400" spc="-45" dirty="0">
                <a:latin typeface="Trebuchet MS"/>
                <a:cs typeface="Trebuchet MS"/>
              </a:rPr>
              <a:t>senior</a:t>
            </a:r>
            <a:r>
              <a:rPr sz="1400" spc="-30" dirty="0">
                <a:latin typeface="Trebuchet MS"/>
                <a:cs typeface="Trebuchet MS"/>
              </a:rPr>
              <a:t> </a:t>
            </a:r>
            <a:r>
              <a:rPr sz="1400" spc="-140" dirty="0">
                <a:latin typeface="Trebuchet MS"/>
                <a:cs typeface="Trebuchet MS"/>
              </a:rPr>
              <a:t>staff,</a:t>
            </a:r>
            <a:r>
              <a:rPr sz="1400" spc="-170" dirty="0">
                <a:latin typeface="Trebuchet MS"/>
                <a:cs typeface="Trebuchet MS"/>
              </a:rPr>
              <a:t> </a:t>
            </a:r>
            <a:r>
              <a:rPr sz="1400" spc="-85" dirty="0">
                <a:latin typeface="Trebuchet MS"/>
                <a:cs typeface="Trebuchet MS"/>
              </a:rPr>
              <a:t>in</a:t>
            </a:r>
            <a:r>
              <a:rPr sz="1400" spc="-10" dirty="0">
                <a:latin typeface="Trebuchet MS"/>
                <a:cs typeface="Trebuchet MS"/>
              </a:rPr>
              <a:t> </a:t>
            </a:r>
            <a:r>
              <a:rPr sz="1400" spc="-70" dirty="0">
                <a:latin typeface="Trebuchet MS"/>
                <a:cs typeface="Trebuchet MS"/>
              </a:rPr>
              <a:t>consultation</a:t>
            </a:r>
            <a:r>
              <a:rPr sz="1400" spc="-60" dirty="0">
                <a:latin typeface="Trebuchet MS"/>
                <a:cs typeface="Trebuchet MS"/>
              </a:rPr>
              <a:t> </a:t>
            </a:r>
            <a:r>
              <a:rPr sz="1400" spc="-70" dirty="0">
                <a:latin typeface="Trebuchet MS"/>
                <a:cs typeface="Trebuchet MS"/>
              </a:rPr>
              <a:t>with</a:t>
            </a:r>
            <a:r>
              <a:rPr sz="1400" spc="-10" dirty="0">
                <a:latin typeface="Trebuchet MS"/>
                <a:cs typeface="Trebuchet MS"/>
              </a:rPr>
              <a:t> </a:t>
            </a:r>
            <a:r>
              <a:rPr sz="1400" spc="-85" dirty="0">
                <a:latin typeface="Trebuchet MS"/>
                <a:cs typeface="Trebuchet MS"/>
              </a:rPr>
              <a:t>the</a:t>
            </a:r>
            <a:r>
              <a:rPr sz="1400" spc="-5" dirty="0">
                <a:latin typeface="Trebuchet MS"/>
                <a:cs typeface="Trebuchet MS"/>
              </a:rPr>
              <a:t> </a:t>
            </a:r>
            <a:r>
              <a:rPr sz="1400" spc="80" dirty="0">
                <a:latin typeface="Trebuchet MS"/>
                <a:cs typeface="Trebuchet MS"/>
              </a:rPr>
              <a:t>SENDCo</a:t>
            </a:r>
            <a:r>
              <a:rPr sz="1400" spc="-50" dirty="0">
                <a:latin typeface="Trebuchet MS"/>
                <a:cs typeface="Trebuchet MS"/>
              </a:rPr>
              <a:t> </a:t>
            </a:r>
            <a:r>
              <a:rPr sz="1400" spc="-100" dirty="0">
                <a:latin typeface="Trebuchet MS"/>
                <a:cs typeface="Trebuchet MS"/>
              </a:rPr>
              <a:t>and</a:t>
            </a:r>
            <a:r>
              <a:rPr sz="1400" spc="-25" dirty="0">
                <a:latin typeface="Trebuchet MS"/>
                <a:cs typeface="Trebuchet MS"/>
              </a:rPr>
              <a:t> </a:t>
            </a:r>
            <a:r>
              <a:rPr sz="1400" spc="-75" dirty="0">
                <a:latin typeface="Trebuchet MS"/>
                <a:cs typeface="Trebuchet MS"/>
              </a:rPr>
              <a:t>parents</a:t>
            </a:r>
            <a:r>
              <a:rPr sz="1400" spc="-35" dirty="0">
                <a:latin typeface="Trebuchet MS"/>
                <a:cs typeface="Trebuchet MS"/>
              </a:rPr>
              <a:t> </a:t>
            </a:r>
            <a:r>
              <a:rPr sz="1400" spc="-350" dirty="0">
                <a:latin typeface="Trebuchet MS"/>
                <a:cs typeface="Trebuchet MS"/>
              </a:rPr>
              <a:t>/</a:t>
            </a:r>
            <a:r>
              <a:rPr sz="1400" spc="-15" dirty="0">
                <a:latin typeface="Trebuchet MS"/>
                <a:cs typeface="Trebuchet MS"/>
              </a:rPr>
              <a:t> </a:t>
            </a:r>
            <a:r>
              <a:rPr sz="1400" spc="-70" dirty="0">
                <a:latin typeface="Trebuchet MS"/>
                <a:cs typeface="Trebuchet MS"/>
              </a:rPr>
              <a:t>carers</a:t>
            </a:r>
            <a:r>
              <a:rPr sz="1400" spc="-35" dirty="0">
                <a:latin typeface="Trebuchet MS"/>
                <a:cs typeface="Trebuchet MS"/>
              </a:rPr>
              <a:t> </a:t>
            </a:r>
            <a:r>
              <a:rPr sz="1400" spc="-130" dirty="0">
                <a:latin typeface="Trebuchet MS"/>
                <a:cs typeface="Trebuchet MS"/>
              </a:rPr>
              <a:t>may</a:t>
            </a:r>
            <a:r>
              <a:rPr sz="1400" spc="-20" dirty="0">
                <a:latin typeface="Trebuchet MS"/>
                <a:cs typeface="Trebuchet MS"/>
              </a:rPr>
              <a:t> </a:t>
            </a:r>
            <a:r>
              <a:rPr sz="1400" spc="-80" dirty="0">
                <a:latin typeface="Trebuchet MS"/>
                <a:cs typeface="Trebuchet MS"/>
              </a:rPr>
              <a:t>decide</a:t>
            </a:r>
            <a:r>
              <a:rPr sz="1400" spc="-10" dirty="0">
                <a:latin typeface="Trebuchet MS"/>
                <a:cs typeface="Trebuchet MS"/>
              </a:rPr>
              <a:t> </a:t>
            </a:r>
            <a:r>
              <a:rPr sz="1400" spc="-100" dirty="0">
                <a:latin typeface="Trebuchet MS"/>
                <a:cs typeface="Trebuchet MS"/>
              </a:rPr>
              <a:t>it</a:t>
            </a:r>
            <a:r>
              <a:rPr sz="1400" spc="-10" dirty="0">
                <a:latin typeface="Trebuchet MS"/>
                <a:cs typeface="Trebuchet MS"/>
              </a:rPr>
              <a:t> </a:t>
            </a:r>
            <a:r>
              <a:rPr sz="1400" spc="-50" dirty="0">
                <a:latin typeface="Trebuchet MS"/>
                <a:cs typeface="Trebuchet MS"/>
              </a:rPr>
              <a:t>is</a:t>
            </a:r>
            <a:r>
              <a:rPr sz="1400" spc="-15" dirty="0">
                <a:latin typeface="Trebuchet MS"/>
                <a:cs typeface="Trebuchet MS"/>
              </a:rPr>
              <a:t> </a:t>
            </a:r>
            <a:r>
              <a:rPr sz="1400" spc="-85" dirty="0">
                <a:latin typeface="Trebuchet MS"/>
                <a:cs typeface="Trebuchet MS"/>
              </a:rPr>
              <a:t>in</a:t>
            </a:r>
            <a:r>
              <a:rPr sz="1400" spc="-10" dirty="0">
                <a:latin typeface="Trebuchet MS"/>
                <a:cs typeface="Trebuchet MS"/>
              </a:rPr>
              <a:t> </a:t>
            </a:r>
            <a:r>
              <a:rPr sz="1400" spc="-85" dirty="0">
                <a:latin typeface="Trebuchet MS"/>
                <a:cs typeface="Trebuchet MS"/>
              </a:rPr>
              <a:t>the</a:t>
            </a:r>
            <a:r>
              <a:rPr sz="1400" spc="-30" dirty="0">
                <a:latin typeface="Trebuchet MS"/>
                <a:cs typeface="Trebuchet MS"/>
              </a:rPr>
              <a:t> </a:t>
            </a:r>
            <a:r>
              <a:rPr sz="1400" spc="-80" dirty="0">
                <a:latin typeface="Trebuchet MS"/>
                <a:cs typeface="Trebuchet MS"/>
              </a:rPr>
              <a:t>best</a:t>
            </a:r>
            <a:r>
              <a:rPr sz="1400" spc="-30" dirty="0">
                <a:latin typeface="Trebuchet MS"/>
                <a:cs typeface="Trebuchet MS"/>
              </a:rPr>
              <a:t> </a:t>
            </a:r>
            <a:r>
              <a:rPr sz="1400" spc="-65" dirty="0">
                <a:latin typeface="Trebuchet MS"/>
                <a:cs typeface="Trebuchet MS"/>
              </a:rPr>
              <a:t>interests</a:t>
            </a:r>
            <a:r>
              <a:rPr sz="1400" spc="-35" dirty="0">
                <a:latin typeface="Trebuchet MS"/>
                <a:cs typeface="Trebuchet MS"/>
              </a:rPr>
              <a:t> </a:t>
            </a:r>
            <a:r>
              <a:rPr sz="1400" spc="-70" dirty="0">
                <a:latin typeface="Trebuchet MS"/>
                <a:cs typeface="Trebuchet MS"/>
              </a:rPr>
              <a:t>of</a:t>
            </a:r>
            <a:r>
              <a:rPr sz="1400" spc="-15" dirty="0">
                <a:latin typeface="Trebuchet MS"/>
                <a:cs typeface="Trebuchet MS"/>
              </a:rPr>
              <a:t> </a:t>
            </a:r>
            <a:r>
              <a:rPr sz="1400" spc="-25" dirty="0">
                <a:latin typeface="Trebuchet MS"/>
                <a:cs typeface="Trebuchet MS"/>
              </a:rPr>
              <a:t>the</a:t>
            </a:r>
            <a:endParaRPr sz="1400" dirty="0">
              <a:latin typeface="Trebuchet MS"/>
              <a:cs typeface="Trebuchet MS"/>
            </a:endParaRPr>
          </a:p>
          <a:p>
            <a:pPr marL="240665">
              <a:lnSpc>
                <a:spcPct val="100000"/>
              </a:lnSpc>
              <a:spcBef>
                <a:spcPts val="5"/>
              </a:spcBef>
            </a:pPr>
            <a:r>
              <a:rPr sz="1400" spc="-90" dirty="0">
                <a:latin typeface="Trebuchet MS"/>
                <a:cs typeface="Trebuchet MS"/>
              </a:rPr>
              <a:t>child</a:t>
            </a:r>
            <a:r>
              <a:rPr sz="1400" spc="-40" dirty="0">
                <a:latin typeface="Trebuchet MS"/>
                <a:cs typeface="Trebuchet MS"/>
              </a:rPr>
              <a:t> </a:t>
            </a:r>
            <a:r>
              <a:rPr sz="1400" dirty="0">
                <a:latin typeface="Trebuchet MS"/>
                <a:cs typeface="Trebuchet MS"/>
              </a:rPr>
              <a:t>to</a:t>
            </a:r>
            <a:r>
              <a:rPr sz="1400" spc="-25" dirty="0">
                <a:latin typeface="Trebuchet MS"/>
                <a:cs typeface="Trebuchet MS"/>
              </a:rPr>
              <a:t> </a:t>
            </a:r>
            <a:r>
              <a:rPr sz="1400" spc="-90" dirty="0">
                <a:latin typeface="Trebuchet MS"/>
                <a:cs typeface="Trebuchet MS"/>
              </a:rPr>
              <a:t>attend</a:t>
            </a:r>
            <a:r>
              <a:rPr sz="1400" spc="-50" dirty="0">
                <a:latin typeface="Trebuchet MS"/>
                <a:cs typeface="Trebuchet MS"/>
              </a:rPr>
              <a:t> </a:t>
            </a:r>
            <a:r>
              <a:rPr sz="1400" spc="-35" dirty="0">
                <a:latin typeface="Trebuchet MS"/>
                <a:cs typeface="Trebuchet MS"/>
              </a:rPr>
              <a:t>school</a:t>
            </a:r>
            <a:r>
              <a:rPr sz="1400" spc="-40" dirty="0">
                <a:latin typeface="Trebuchet MS"/>
                <a:cs typeface="Trebuchet MS"/>
              </a:rPr>
              <a:t> </a:t>
            </a:r>
            <a:r>
              <a:rPr sz="1400" dirty="0">
                <a:latin typeface="Trebuchet MS"/>
                <a:cs typeface="Trebuchet MS"/>
              </a:rPr>
              <a:t>on</a:t>
            </a:r>
            <a:r>
              <a:rPr sz="1400" spc="-40" dirty="0">
                <a:latin typeface="Trebuchet MS"/>
                <a:cs typeface="Trebuchet MS"/>
              </a:rPr>
              <a:t> </a:t>
            </a:r>
            <a:r>
              <a:rPr sz="1400" spc="-150" dirty="0">
                <a:latin typeface="Trebuchet MS"/>
                <a:cs typeface="Trebuchet MS"/>
              </a:rPr>
              <a:t>a</a:t>
            </a:r>
            <a:r>
              <a:rPr sz="1400" spc="-30" dirty="0">
                <a:latin typeface="Trebuchet MS"/>
                <a:cs typeface="Trebuchet MS"/>
              </a:rPr>
              <a:t> </a:t>
            </a:r>
            <a:r>
              <a:rPr sz="1400" spc="-70" dirty="0">
                <a:latin typeface="Trebuchet MS"/>
                <a:cs typeface="Trebuchet MS"/>
              </a:rPr>
              <a:t>reduced</a:t>
            </a:r>
            <a:r>
              <a:rPr sz="1400" spc="-55" dirty="0">
                <a:latin typeface="Trebuchet MS"/>
                <a:cs typeface="Trebuchet MS"/>
              </a:rPr>
              <a:t> </a:t>
            </a:r>
            <a:r>
              <a:rPr sz="1400" spc="-100" dirty="0">
                <a:latin typeface="Trebuchet MS"/>
                <a:cs typeface="Trebuchet MS"/>
              </a:rPr>
              <a:t>timetable</a:t>
            </a:r>
            <a:r>
              <a:rPr sz="1400" spc="-40" dirty="0">
                <a:latin typeface="Trebuchet MS"/>
                <a:cs typeface="Trebuchet MS"/>
              </a:rPr>
              <a:t> </a:t>
            </a:r>
            <a:r>
              <a:rPr sz="1400" spc="-70" dirty="0">
                <a:latin typeface="Trebuchet MS"/>
                <a:cs typeface="Trebuchet MS"/>
              </a:rPr>
              <a:t>with</a:t>
            </a:r>
            <a:r>
              <a:rPr sz="1400" spc="-20" dirty="0">
                <a:latin typeface="Trebuchet MS"/>
                <a:cs typeface="Trebuchet MS"/>
              </a:rPr>
              <a:t> </a:t>
            </a:r>
            <a:r>
              <a:rPr sz="1400" spc="-95" dirty="0">
                <a:latin typeface="Trebuchet MS"/>
                <a:cs typeface="Trebuchet MS"/>
              </a:rPr>
              <a:t>planned</a:t>
            </a:r>
            <a:r>
              <a:rPr sz="1400" spc="-50" dirty="0">
                <a:latin typeface="Trebuchet MS"/>
                <a:cs typeface="Trebuchet MS"/>
              </a:rPr>
              <a:t> </a:t>
            </a:r>
            <a:r>
              <a:rPr sz="1400" spc="-80" dirty="0">
                <a:latin typeface="Trebuchet MS"/>
                <a:cs typeface="Trebuchet MS"/>
              </a:rPr>
              <a:t>increased</a:t>
            </a:r>
            <a:r>
              <a:rPr sz="1400" spc="-40" dirty="0">
                <a:latin typeface="Trebuchet MS"/>
                <a:cs typeface="Trebuchet MS"/>
              </a:rPr>
              <a:t> </a:t>
            </a:r>
            <a:r>
              <a:rPr sz="1400" spc="-95" dirty="0">
                <a:latin typeface="Trebuchet MS"/>
                <a:cs typeface="Trebuchet MS"/>
              </a:rPr>
              <a:t>attendance</a:t>
            </a:r>
            <a:r>
              <a:rPr sz="1400" spc="-60" dirty="0">
                <a:latin typeface="Trebuchet MS"/>
                <a:cs typeface="Trebuchet MS"/>
              </a:rPr>
              <a:t> </a:t>
            </a:r>
            <a:r>
              <a:rPr sz="1400" spc="-50" dirty="0">
                <a:latin typeface="Trebuchet MS"/>
                <a:cs typeface="Trebuchet MS"/>
              </a:rPr>
              <a:t>over</a:t>
            </a:r>
            <a:r>
              <a:rPr sz="1400" spc="-45" dirty="0">
                <a:latin typeface="Trebuchet MS"/>
                <a:cs typeface="Trebuchet MS"/>
              </a:rPr>
              <a:t> </a:t>
            </a:r>
            <a:r>
              <a:rPr sz="1400" spc="-10" dirty="0">
                <a:latin typeface="Trebuchet MS"/>
                <a:cs typeface="Trebuchet MS"/>
              </a:rPr>
              <a:t>time.</a:t>
            </a:r>
            <a:endParaRPr sz="1400" dirty="0">
              <a:latin typeface="Trebuchet MS"/>
              <a:cs typeface="Trebuchet MS"/>
            </a:endParaRPr>
          </a:p>
        </p:txBody>
      </p:sp>
      <p:pic>
        <p:nvPicPr>
          <p:cNvPr id="4" name="object 4">
            <a:hlinkClick r:id="rId2" action="ppaction://hlinksldjump"/>
            <a:extLst>
              <a:ext uri="{FF2B5EF4-FFF2-40B4-BE49-F238E27FC236}">
                <a16:creationId xmlns:a16="http://schemas.microsoft.com/office/drawing/2014/main" id="{221DBF4D-0295-45CB-A7BE-86D7FD81C92A}"/>
              </a:ext>
            </a:extLst>
          </p:cNvPr>
          <p:cNvPicPr/>
          <p:nvPr/>
        </p:nvPicPr>
        <p:blipFill>
          <a:blip r:embed="rId3" cstate="print"/>
          <a:stretch>
            <a:fillRect/>
          </a:stretch>
        </p:blipFill>
        <p:spPr>
          <a:xfrm>
            <a:off x="251459" y="5672328"/>
            <a:ext cx="914400" cy="9144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80" dirty="0"/>
              <a:t> </a:t>
            </a:r>
            <a:r>
              <a:rPr spc="95" dirty="0"/>
              <a:t>WILL</a:t>
            </a:r>
            <a:r>
              <a:rPr spc="-114" dirty="0"/>
              <a:t> </a:t>
            </a:r>
            <a:r>
              <a:rPr dirty="0"/>
              <a:t>I</a:t>
            </a:r>
            <a:r>
              <a:rPr spc="-95" dirty="0"/>
              <a:t> </a:t>
            </a:r>
            <a:r>
              <a:rPr spc="400" dirty="0"/>
              <a:t>KNOW</a:t>
            </a:r>
            <a:r>
              <a:rPr spc="-95" dirty="0"/>
              <a:t> </a:t>
            </a:r>
            <a:r>
              <a:rPr spc="-140" dirty="0"/>
              <a:t>IF</a:t>
            </a:r>
            <a:r>
              <a:rPr spc="-100" dirty="0"/>
              <a:t> </a:t>
            </a:r>
            <a:r>
              <a:rPr spc="160" dirty="0"/>
              <a:t>MY</a:t>
            </a:r>
            <a:r>
              <a:rPr spc="-100" dirty="0"/>
              <a:t> </a:t>
            </a:r>
            <a:r>
              <a:rPr spc="170" dirty="0"/>
              <a:t>CHILD</a:t>
            </a:r>
            <a:r>
              <a:rPr spc="-95" dirty="0"/>
              <a:t> </a:t>
            </a:r>
            <a:r>
              <a:rPr spc="-30" dirty="0"/>
              <a:t>IS</a:t>
            </a:r>
            <a:r>
              <a:rPr spc="-114" dirty="0"/>
              <a:t> </a:t>
            </a:r>
            <a:r>
              <a:rPr spc="65" dirty="0"/>
              <a:t>RECEIVING </a:t>
            </a:r>
            <a:r>
              <a:rPr spc="160" dirty="0"/>
              <a:t>SEND</a:t>
            </a:r>
            <a:r>
              <a:rPr spc="-90" dirty="0"/>
              <a:t> </a:t>
            </a:r>
            <a:r>
              <a:rPr spc="-10" dirty="0"/>
              <a:t>SUPPORT?</a:t>
            </a:r>
          </a:p>
        </p:txBody>
      </p:sp>
      <p:sp>
        <p:nvSpPr>
          <p:cNvPr id="3" name="object 3"/>
          <p:cNvSpPr txBox="1"/>
          <p:nvPr/>
        </p:nvSpPr>
        <p:spPr>
          <a:xfrm>
            <a:off x="1530477" y="2008479"/>
            <a:ext cx="9407525" cy="3651962"/>
          </a:xfrm>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Lst>
            </a:pPr>
            <a:r>
              <a:rPr spc="-35" dirty="0">
                <a:latin typeface="Trebuchet MS"/>
                <a:cs typeface="Trebuchet MS"/>
              </a:rPr>
              <a:t>Class</a:t>
            </a:r>
            <a:r>
              <a:rPr spc="-30" dirty="0">
                <a:latin typeface="Trebuchet MS"/>
                <a:cs typeface="Trebuchet MS"/>
              </a:rPr>
              <a:t> </a:t>
            </a:r>
            <a:r>
              <a:rPr spc="-114" dirty="0">
                <a:latin typeface="Trebuchet MS"/>
                <a:cs typeface="Trebuchet MS"/>
              </a:rPr>
              <a:t>teachers</a:t>
            </a:r>
            <a:r>
              <a:rPr spc="-45" dirty="0">
                <a:latin typeface="Trebuchet MS"/>
                <a:cs typeface="Trebuchet MS"/>
              </a:rPr>
              <a:t> </a:t>
            </a:r>
            <a:r>
              <a:rPr spc="-135" dirty="0">
                <a:latin typeface="Trebuchet MS"/>
                <a:cs typeface="Trebuchet MS"/>
              </a:rPr>
              <a:t>will</a:t>
            </a:r>
            <a:r>
              <a:rPr spc="-40" dirty="0">
                <a:latin typeface="Trebuchet MS"/>
                <a:cs typeface="Trebuchet MS"/>
              </a:rPr>
              <a:t> </a:t>
            </a:r>
            <a:r>
              <a:rPr spc="-85" dirty="0">
                <a:latin typeface="Trebuchet MS"/>
                <a:cs typeface="Trebuchet MS"/>
              </a:rPr>
              <a:t>discuss</a:t>
            </a:r>
            <a:r>
              <a:rPr spc="-30" dirty="0">
                <a:latin typeface="Trebuchet MS"/>
                <a:cs typeface="Trebuchet MS"/>
              </a:rPr>
              <a:t> </a:t>
            </a:r>
            <a:r>
              <a:rPr spc="-135" dirty="0">
                <a:latin typeface="Trebuchet MS"/>
                <a:cs typeface="Trebuchet MS"/>
              </a:rPr>
              <a:t>pupils’</a:t>
            </a:r>
            <a:r>
              <a:rPr spc="-60" dirty="0">
                <a:latin typeface="Trebuchet MS"/>
                <a:cs typeface="Trebuchet MS"/>
              </a:rPr>
              <a:t> </a:t>
            </a:r>
            <a:r>
              <a:rPr spc="-70" dirty="0">
                <a:latin typeface="Trebuchet MS"/>
                <a:cs typeface="Trebuchet MS"/>
              </a:rPr>
              <a:t>progress</a:t>
            </a:r>
            <a:r>
              <a:rPr spc="-40" dirty="0">
                <a:latin typeface="Trebuchet MS"/>
                <a:cs typeface="Trebuchet MS"/>
              </a:rPr>
              <a:t> </a:t>
            </a:r>
            <a:r>
              <a:rPr spc="-175" dirty="0">
                <a:latin typeface="Trebuchet MS"/>
                <a:cs typeface="Trebuchet MS"/>
              </a:rPr>
              <a:t>at</a:t>
            </a:r>
            <a:r>
              <a:rPr spc="-40" dirty="0">
                <a:latin typeface="Trebuchet MS"/>
                <a:cs typeface="Trebuchet MS"/>
              </a:rPr>
              <a:t> </a:t>
            </a:r>
            <a:r>
              <a:rPr spc="-114" dirty="0">
                <a:latin typeface="Trebuchet MS"/>
                <a:cs typeface="Trebuchet MS"/>
              </a:rPr>
              <a:t>regular</a:t>
            </a:r>
            <a:r>
              <a:rPr spc="-70" dirty="0">
                <a:latin typeface="Trebuchet MS"/>
                <a:cs typeface="Trebuchet MS"/>
              </a:rPr>
              <a:t> </a:t>
            </a:r>
            <a:r>
              <a:rPr spc="-135" dirty="0">
                <a:latin typeface="Trebuchet MS"/>
                <a:cs typeface="Trebuchet MS"/>
              </a:rPr>
              <a:t>Parents’</a:t>
            </a:r>
            <a:r>
              <a:rPr spc="-35" dirty="0">
                <a:latin typeface="Trebuchet MS"/>
                <a:cs typeface="Trebuchet MS"/>
              </a:rPr>
              <a:t> </a:t>
            </a:r>
            <a:r>
              <a:rPr spc="-110" dirty="0">
                <a:latin typeface="Trebuchet MS"/>
                <a:cs typeface="Trebuchet MS"/>
              </a:rPr>
              <a:t>Evenings</a:t>
            </a:r>
            <a:r>
              <a:rPr spc="-75" dirty="0">
                <a:latin typeface="Trebuchet MS"/>
                <a:cs typeface="Trebuchet MS"/>
              </a:rPr>
              <a:t> </a:t>
            </a:r>
            <a:r>
              <a:rPr spc="-130" dirty="0">
                <a:latin typeface="Trebuchet MS"/>
                <a:cs typeface="Trebuchet MS"/>
              </a:rPr>
              <a:t>and</a:t>
            </a:r>
            <a:r>
              <a:rPr spc="-35" dirty="0">
                <a:latin typeface="Trebuchet MS"/>
                <a:cs typeface="Trebuchet MS"/>
              </a:rPr>
              <a:t> </a:t>
            </a:r>
            <a:r>
              <a:rPr spc="-125" dirty="0">
                <a:latin typeface="Trebuchet MS"/>
                <a:cs typeface="Trebuchet MS"/>
              </a:rPr>
              <a:t>in</a:t>
            </a:r>
            <a:r>
              <a:rPr spc="-30" dirty="0">
                <a:latin typeface="Trebuchet MS"/>
                <a:cs typeface="Trebuchet MS"/>
              </a:rPr>
              <a:t> </a:t>
            </a:r>
            <a:r>
              <a:rPr spc="-100" dirty="0">
                <a:latin typeface="Trebuchet MS"/>
                <a:cs typeface="Trebuchet MS"/>
              </a:rPr>
              <a:t>their</a:t>
            </a:r>
            <a:r>
              <a:rPr spc="-50" dirty="0">
                <a:latin typeface="Trebuchet MS"/>
                <a:cs typeface="Trebuchet MS"/>
              </a:rPr>
              <a:t> </a:t>
            </a:r>
            <a:r>
              <a:rPr spc="-55" dirty="0">
                <a:latin typeface="Trebuchet MS"/>
                <a:cs typeface="Trebuchet MS"/>
              </a:rPr>
              <a:t>yearly </a:t>
            </a:r>
            <a:r>
              <a:rPr spc="-100" dirty="0">
                <a:latin typeface="Trebuchet MS"/>
                <a:cs typeface="Trebuchet MS"/>
              </a:rPr>
              <a:t>written</a:t>
            </a:r>
            <a:r>
              <a:rPr spc="-60" dirty="0">
                <a:latin typeface="Trebuchet MS"/>
                <a:cs typeface="Trebuchet MS"/>
              </a:rPr>
              <a:t> </a:t>
            </a:r>
            <a:r>
              <a:rPr spc="-90" dirty="0">
                <a:latin typeface="Trebuchet MS"/>
                <a:cs typeface="Trebuchet MS"/>
              </a:rPr>
              <a:t>reports.</a:t>
            </a:r>
            <a:r>
              <a:rPr spc="-260" dirty="0">
                <a:latin typeface="Trebuchet MS"/>
                <a:cs typeface="Trebuchet MS"/>
              </a:rPr>
              <a:t> </a:t>
            </a:r>
            <a:r>
              <a:rPr spc="-35" dirty="0">
                <a:latin typeface="Trebuchet MS"/>
                <a:cs typeface="Trebuchet MS"/>
              </a:rPr>
              <a:t>Class</a:t>
            </a:r>
            <a:r>
              <a:rPr spc="-25" dirty="0">
                <a:latin typeface="Trebuchet MS"/>
                <a:cs typeface="Trebuchet MS"/>
              </a:rPr>
              <a:t> </a:t>
            </a:r>
            <a:r>
              <a:rPr spc="-114" dirty="0">
                <a:latin typeface="Trebuchet MS"/>
                <a:cs typeface="Trebuchet MS"/>
              </a:rPr>
              <a:t>teachers</a:t>
            </a:r>
            <a:r>
              <a:rPr spc="-60" dirty="0">
                <a:latin typeface="Trebuchet MS"/>
                <a:cs typeface="Trebuchet MS"/>
              </a:rPr>
              <a:t> </a:t>
            </a:r>
            <a:r>
              <a:rPr spc="-135" dirty="0">
                <a:latin typeface="Trebuchet MS"/>
                <a:cs typeface="Trebuchet MS"/>
              </a:rPr>
              <a:t>will</a:t>
            </a:r>
            <a:r>
              <a:rPr spc="-45" dirty="0">
                <a:latin typeface="Trebuchet MS"/>
                <a:cs typeface="Trebuchet MS"/>
              </a:rPr>
              <a:t> </a:t>
            </a:r>
            <a:r>
              <a:rPr lang="en-GB" spc="-145" dirty="0">
                <a:latin typeface="Trebuchet MS"/>
                <a:cs typeface="Trebuchet MS"/>
              </a:rPr>
              <a:t>adapt</a:t>
            </a:r>
            <a:r>
              <a:rPr spc="-65" dirty="0">
                <a:latin typeface="Trebuchet MS"/>
                <a:cs typeface="Trebuchet MS"/>
              </a:rPr>
              <a:t> </a:t>
            </a:r>
            <a:r>
              <a:rPr spc="-20" dirty="0">
                <a:latin typeface="Trebuchet MS"/>
                <a:cs typeface="Trebuchet MS"/>
              </a:rPr>
              <a:t>work</a:t>
            </a:r>
            <a:r>
              <a:rPr spc="-55" dirty="0">
                <a:latin typeface="Trebuchet MS"/>
                <a:cs typeface="Trebuchet MS"/>
              </a:rPr>
              <a:t> </a:t>
            </a:r>
            <a:r>
              <a:rPr spc="-135" dirty="0">
                <a:latin typeface="Trebuchet MS"/>
                <a:cs typeface="Trebuchet MS"/>
              </a:rPr>
              <a:t>and</a:t>
            </a:r>
            <a:r>
              <a:rPr spc="-20" dirty="0">
                <a:latin typeface="Trebuchet MS"/>
                <a:cs typeface="Trebuchet MS"/>
              </a:rPr>
              <a:t> </a:t>
            </a:r>
            <a:r>
              <a:rPr spc="-135" dirty="0">
                <a:latin typeface="Trebuchet MS"/>
                <a:cs typeface="Trebuchet MS"/>
              </a:rPr>
              <a:t>teaching</a:t>
            </a:r>
            <a:r>
              <a:rPr spc="-65" dirty="0">
                <a:latin typeface="Trebuchet MS"/>
                <a:cs typeface="Trebuchet MS"/>
              </a:rPr>
              <a:t> </a:t>
            </a:r>
            <a:r>
              <a:rPr spc="-105" dirty="0">
                <a:latin typeface="Trebuchet MS"/>
                <a:cs typeface="Trebuchet MS"/>
              </a:rPr>
              <a:t>within</a:t>
            </a:r>
            <a:r>
              <a:rPr spc="-70" dirty="0">
                <a:latin typeface="Trebuchet MS"/>
                <a:cs typeface="Trebuchet MS"/>
              </a:rPr>
              <a:t> </a:t>
            </a:r>
            <a:r>
              <a:rPr spc="-114" dirty="0">
                <a:latin typeface="Trebuchet MS"/>
                <a:cs typeface="Trebuchet MS"/>
              </a:rPr>
              <a:t>the</a:t>
            </a:r>
            <a:r>
              <a:rPr spc="-40" dirty="0">
                <a:latin typeface="Trebuchet MS"/>
                <a:cs typeface="Trebuchet MS"/>
              </a:rPr>
              <a:t> </a:t>
            </a:r>
            <a:r>
              <a:rPr spc="-114" dirty="0">
                <a:latin typeface="Trebuchet MS"/>
                <a:cs typeface="Trebuchet MS"/>
              </a:rPr>
              <a:t>class</a:t>
            </a:r>
            <a:r>
              <a:rPr spc="-30" dirty="0">
                <a:latin typeface="Trebuchet MS"/>
                <a:cs typeface="Trebuchet MS"/>
              </a:rPr>
              <a:t> </a:t>
            </a:r>
            <a:r>
              <a:rPr spc="-25" dirty="0">
                <a:latin typeface="Trebuchet MS"/>
                <a:cs typeface="Trebuchet MS"/>
              </a:rPr>
              <a:t>to </a:t>
            </a:r>
            <a:r>
              <a:rPr spc="-135" dirty="0">
                <a:latin typeface="Trebuchet MS"/>
                <a:cs typeface="Trebuchet MS"/>
              </a:rPr>
              <a:t>meet</a:t>
            </a:r>
            <a:r>
              <a:rPr spc="-20" dirty="0">
                <a:latin typeface="Trebuchet MS"/>
                <a:cs typeface="Trebuchet MS"/>
              </a:rPr>
              <a:t> </a:t>
            </a:r>
            <a:r>
              <a:rPr spc="-120" dirty="0">
                <a:latin typeface="Trebuchet MS"/>
                <a:cs typeface="Trebuchet MS"/>
              </a:rPr>
              <a:t>the</a:t>
            </a:r>
            <a:r>
              <a:rPr spc="-35" dirty="0">
                <a:latin typeface="Trebuchet MS"/>
                <a:cs typeface="Trebuchet MS"/>
              </a:rPr>
              <a:t> </a:t>
            </a:r>
            <a:r>
              <a:rPr spc="-100" dirty="0">
                <a:latin typeface="Trebuchet MS"/>
                <a:cs typeface="Trebuchet MS"/>
              </a:rPr>
              <a:t>needs</a:t>
            </a:r>
            <a:r>
              <a:rPr dirty="0">
                <a:latin typeface="Trebuchet MS"/>
                <a:cs typeface="Trebuchet MS"/>
              </a:rPr>
              <a:t> </a:t>
            </a:r>
            <a:r>
              <a:rPr spc="-114" dirty="0">
                <a:latin typeface="Trebuchet MS"/>
                <a:cs typeface="Trebuchet MS"/>
              </a:rPr>
              <a:t>of</a:t>
            </a:r>
            <a:r>
              <a:rPr spc="-20" dirty="0">
                <a:latin typeface="Trebuchet MS"/>
                <a:cs typeface="Trebuchet MS"/>
              </a:rPr>
              <a:t> </a:t>
            </a:r>
            <a:r>
              <a:rPr spc="-130" dirty="0">
                <a:latin typeface="Trebuchet MS"/>
                <a:cs typeface="Trebuchet MS"/>
              </a:rPr>
              <a:t>individual</a:t>
            </a:r>
            <a:r>
              <a:rPr spc="-45" dirty="0">
                <a:latin typeface="Trebuchet MS"/>
                <a:cs typeface="Trebuchet MS"/>
              </a:rPr>
              <a:t> </a:t>
            </a:r>
            <a:r>
              <a:rPr spc="-135" dirty="0">
                <a:latin typeface="Trebuchet MS"/>
                <a:cs typeface="Trebuchet MS"/>
              </a:rPr>
              <a:t>children.</a:t>
            </a:r>
            <a:r>
              <a:rPr spc="-265" dirty="0">
                <a:latin typeface="Trebuchet MS"/>
                <a:cs typeface="Trebuchet MS"/>
              </a:rPr>
              <a:t> </a:t>
            </a:r>
            <a:r>
              <a:rPr lang="en-GB" spc="-80" dirty="0">
                <a:latin typeface="Trebuchet MS"/>
                <a:cs typeface="Trebuchet MS"/>
              </a:rPr>
              <a:t>Universal P</a:t>
            </a:r>
            <a:r>
              <a:rPr spc="-80" dirty="0" err="1">
                <a:latin typeface="Trebuchet MS"/>
                <a:cs typeface="Trebuchet MS"/>
              </a:rPr>
              <a:t>rovision</a:t>
            </a:r>
            <a:r>
              <a:rPr spc="-30" dirty="0">
                <a:latin typeface="Trebuchet MS"/>
                <a:cs typeface="Trebuchet MS"/>
              </a:rPr>
              <a:t> </a:t>
            </a:r>
            <a:r>
              <a:rPr spc="-185" dirty="0">
                <a:latin typeface="Trebuchet MS"/>
                <a:cs typeface="Trebuchet MS"/>
              </a:rPr>
              <a:t>may</a:t>
            </a:r>
            <a:r>
              <a:rPr spc="-25" dirty="0">
                <a:latin typeface="Trebuchet MS"/>
                <a:cs typeface="Trebuchet MS"/>
              </a:rPr>
              <a:t> </a:t>
            </a:r>
            <a:r>
              <a:rPr spc="-130" dirty="0">
                <a:latin typeface="Trebuchet MS"/>
                <a:cs typeface="Trebuchet MS"/>
              </a:rPr>
              <a:t>be</a:t>
            </a:r>
            <a:r>
              <a:rPr spc="-15" dirty="0">
                <a:latin typeface="Trebuchet MS"/>
                <a:cs typeface="Trebuchet MS"/>
              </a:rPr>
              <a:t> </a:t>
            </a:r>
            <a:r>
              <a:rPr spc="-120" dirty="0">
                <a:latin typeface="Trebuchet MS"/>
                <a:cs typeface="Trebuchet MS"/>
              </a:rPr>
              <a:t>suggested</a:t>
            </a:r>
            <a:r>
              <a:rPr spc="-5" dirty="0">
                <a:latin typeface="Trebuchet MS"/>
                <a:cs typeface="Trebuchet MS"/>
              </a:rPr>
              <a:t> </a:t>
            </a:r>
            <a:r>
              <a:rPr spc="-25" dirty="0">
                <a:latin typeface="Trebuchet MS"/>
                <a:cs typeface="Trebuchet MS"/>
              </a:rPr>
              <a:t>by </a:t>
            </a:r>
            <a:r>
              <a:rPr spc="-114" dirty="0">
                <a:latin typeface="Trebuchet MS"/>
                <a:cs typeface="Trebuchet MS"/>
              </a:rPr>
              <a:t>the</a:t>
            </a:r>
            <a:r>
              <a:rPr spc="-35" dirty="0">
                <a:latin typeface="Trebuchet MS"/>
                <a:cs typeface="Trebuchet MS"/>
              </a:rPr>
              <a:t> </a:t>
            </a:r>
            <a:r>
              <a:rPr spc="100" dirty="0">
                <a:latin typeface="Trebuchet MS"/>
                <a:cs typeface="Trebuchet MS"/>
              </a:rPr>
              <a:t>SENDCo</a:t>
            </a:r>
            <a:r>
              <a:rPr spc="-60" dirty="0">
                <a:latin typeface="Trebuchet MS"/>
                <a:cs typeface="Trebuchet MS"/>
              </a:rPr>
              <a:t> </a:t>
            </a:r>
            <a:r>
              <a:rPr spc="-75" dirty="0">
                <a:latin typeface="Trebuchet MS"/>
                <a:cs typeface="Trebuchet MS"/>
              </a:rPr>
              <a:t>for</a:t>
            </a:r>
            <a:r>
              <a:rPr spc="-25" dirty="0">
                <a:latin typeface="Trebuchet MS"/>
                <a:cs typeface="Trebuchet MS"/>
              </a:rPr>
              <a:t> </a:t>
            </a:r>
            <a:r>
              <a:rPr spc="-70" dirty="0">
                <a:latin typeface="Trebuchet MS"/>
                <a:cs typeface="Trebuchet MS"/>
              </a:rPr>
              <a:t>some</a:t>
            </a:r>
            <a:r>
              <a:rPr spc="-50" dirty="0">
                <a:latin typeface="Trebuchet MS"/>
                <a:cs typeface="Trebuchet MS"/>
              </a:rPr>
              <a:t> </a:t>
            </a:r>
            <a:r>
              <a:rPr spc="-135" dirty="0">
                <a:latin typeface="Trebuchet MS"/>
                <a:cs typeface="Trebuchet MS"/>
              </a:rPr>
              <a:t>children.</a:t>
            </a:r>
            <a:r>
              <a:rPr spc="-275" dirty="0">
                <a:latin typeface="Trebuchet MS"/>
                <a:cs typeface="Trebuchet MS"/>
              </a:rPr>
              <a:t> </a:t>
            </a:r>
            <a:r>
              <a:rPr spc="-155" dirty="0">
                <a:latin typeface="Trebuchet MS"/>
                <a:cs typeface="Trebuchet MS"/>
              </a:rPr>
              <a:t>If</a:t>
            </a:r>
            <a:r>
              <a:rPr spc="-35" dirty="0">
                <a:latin typeface="Trebuchet MS"/>
                <a:cs typeface="Trebuchet MS"/>
              </a:rPr>
              <a:t> </a:t>
            </a:r>
            <a:r>
              <a:rPr spc="-105" dirty="0">
                <a:latin typeface="Trebuchet MS"/>
                <a:cs typeface="Trebuchet MS"/>
              </a:rPr>
              <a:t>children</a:t>
            </a:r>
            <a:r>
              <a:rPr spc="-60" dirty="0">
                <a:latin typeface="Trebuchet MS"/>
                <a:cs typeface="Trebuchet MS"/>
              </a:rPr>
              <a:t> </a:t>
            </a:r>
            <a:r>
              <a:rPr spc="-105" dirty="0">
                <a:latin typeface="Trebuchet MS"/>
                <a:cs typeface="Trebuchet MS"/>
              </a:rPr>
              <a:t>continue</a:t>
            </a:r>
            <a:r>
              <a:rPr spc="-60" dirty="0">
                <a:latin typeface="Trebuchet MS"/>
                <a:cs typeface="Trebuchet MS"/>
              </a:rPr>
              <a:t> </a:t>
            </a:r>
            <a:r>
              <a:rPr spc="-10" dirty="0">
                <a:latin typeface="Trebuchet MS"/>
                <a:cs typeface="Trebuchet MS"/>
              </a:rPr>
              <a:t>to</a:t>
            </a:r>
            <a:r>
              <a:rPr spc="-35" dirty="0">
                <a:latin typeface="Trebuchet MS"/>
                <a:cs typeface="Trebuchet MS"/>
              </a:rPr>
              <a:t> </a:t>
            </a:r>
            <a:r>
              <a:rPr spc="-165" dirty="0">
                <a:latin typeface="Trebuchet MS"/>
                <a:cs typeface="Trebuchet MS"/>
              </a:rPr>
              <a:t>have</a:t>
            </a:r>
            <a:r>
              <a:rPr spc="-40" dirty="0">
                <a:latin typeface="Trebuchet MS"/>
                <a:cs typeface="Trebuchet MS"/>
              </a:rPr>
              <a:t> </a:t>
            </a:r>
            <a:r>
              <a:rPr spc="-160" dirty="0">
                <a:latin typeface="Trebuchet MS"/>
                <a:cs typeface="Trebuchet MS"/>
              </a:rPr>
              <a:t>difficulties,</a:t>
            </a:r>
            <a:r>
              <a:rPr spc="-270" dirty="0">
                <a:latin typeface="Trebuchet MS"/>
                <a:cs typeface="Trebuchet MS"/>
              </a:rPr>
              <a:t> </a:t>
            </a:r>
            <a:r>
              <a:rPr spc="-114" dirty="0">
                <a:latin typeface="Trebuchet MS"/>
                <a:cs typeface="Trebuchet MS"/>
              </a:rPr>
              <a:t>the</a:t>
            </a:r>
            <a:r>
              <a:rPr spc="-10" dirty="0">
                <a:latin typeface="Trebuchet MS"/>
                <a:cs typeface="Trebuchet MS"/>
              </a:rPr>
              <a:t> </a:t>
            </a:r>
            <a:r>
              <a:rPr spc="100" dirty="0">
                <a:latin typeface="Trebuchet MS"/>
                <a:cs typeface="Trebuchet MS"/>
              </a:rPr>
              <a:t>SENDCo</a:t>
            </a:r>
            <a:r>
              <a:rPr spc="-45" dirty="0">
                <a:latin typeface="Trebuchet MS"/>
                <a:cs typeface="Trebuchet MS"/>
              </a:rPr>
              <a:t> </a:t>
            </a:r>
            <a:r>
              <a:rPr spc="-25" dirty="0">
                <a:latin typeface="Trebuchet MS"/>
                <a:cs typeface="Trebuchet MS"/>
              </a:rPr>
              <a:t>and </a:t>
            </a:r>
            <a:r>
              <a:rPr spc="-120" dirty="0">
                <a:latin typeface="Trebuchet MS"/>
                <a:cs typeface="Trebuchet MS"/>
              </a:rPr>
              <a:t>class</a:t>
            </a:r>
            <a:r>
              <a:rPr spc="-20" dirty="0">
                <a:latin typeface="Trebuchet MS"/>
                <a:cs typeface="Trebuchet MS"/>
              </a:rPr>
              <a:t> </a:t>
            </a:r>
            <a:r>
              <a:rPr spc="-114" dirty="0">
                <a:latin typeface="Trebuchet MS"/>
                <a:cs typeface="Trebuchet MS"/>
              </a:rPr>
              <a:t>teacher</a:t>
            </a:r>
            <a:r>
              <a:rPr spc="-50" dirty="0">
                <a:latin typeface="Trebuchet MS"/>
                <a:cs typeface="Trebuchet MS"/>
              </a:rPr>
              <a:t> </a:t>
            </a:r>
            <a:r>
              <a:rPr spc="-80" dirty="0">
                <a:latin typeface="Trebuchet MS"/>
                <a:cs typeface="Trebuchet MS"/>
              </a:rPr>
              <a:t>would</a:t>
            </a:r>
            <a:r>
              <a:rPr spc="-30" dirty="0">
                <a:latin typeface="Trebuchet MS"/>
                <a:cs typeface="Trebuchet MS"/>
              </a:rPr>
              <a:t> </a:t>
            </a:r>
            <a:r>
              <a:rPr spc="-110" dirty="0">
                <a:latin typeface="Trebuchet MS"/>
                <a:cs typeface="Trebuchet MS"/>
              </a:rPr>
              <a:t>suggest</a:t>
            </a:r>
            <a:r>
              <a:rPr spc="-30" dirty="0">
                <a:latin typeface="Trebuchet MS"/>
                <a:cs typeface="Trebuchet MS"/>
              </a:rPr>
              <a:t> </a:t>
            </a:r>
            <a:r>
              <a:rPr spc="-130" dirty="0">
                <a:latin typeface="Trebuchet MS"/>
                <a:cs typeface="Trebuchet MS"/>
              </a:rPr>
              <a:t>additional</a:t>
            </a:r>
            <a:r>
              <a:rPr spc="-55" dirty="0">
                <a:latin typeface="Trebuchet MS"/>
                <a:cs typeface="Trebuchet MS"/>
              </a:rPr>
              <a:t> </a:t>
            </a:r>
            <a:r>
              <a:rPr spc="-60" dirty="0">
                <a:latin typeface="Trebuchet MS"/>
                <a:cs typeface="Trebuchet MS"/>
              </a:rPr>
              <a:t>support</a:t>
            </a:r>
            <a:r>
              <a:rPr spc="-45" dirty="0">
                <a:latin typeface="Trebuchet MS"/>
                <a:cs typeface="Trebuchet MS"/>
              </a:rPr>
              <a:t> </a:t>
            </a:r>
            <a:r>
              <a:rPr spc="-150" dirty="0">
                <a:latin typeface="Trebuchet MS"/>
                <a:cs typeface="Trebuchet MS"/>
              </a:rPr>
              <a:t>and/or</a:t>
            </a:r>
            <a:r>
              <a:rPr spc="-45" dirty="0">
                <a:latin typeface="Trebuchet MS"/>
                <a:cs typeface="Trebuchet MS"/>
              </a:rPr>
              <a:t> </a:t>
            </a:r>
            <a:r>
              <a:rPr spc="-125" dirty="0">
                <a:latin typeface="Trebuchet MS"/>
                <a:cs typeface="Trebuchet MS"/>
              </a:rPr>
              <a:t>assessment.</a:t>
            </a:r>
            <a:r>
              <a:rPr spc="-445" dirty="0">
                <a:latin typeface="Trebuchet MS"/>
                <a:cs typeface="Trebuchet MS"/>
              </a:rPr>
              <a:t> </a:t>
            </a:r>
            <a:r>
              <a:rPr dirty="0">
                <a:latin typeface="Trebuchet MS"/>
                <a:cs typeface="Trebuchet MS"/>
              </a:rPr>
              <a:t>At</a:t>
            </a:r>
            <a:r>
              <a:rPr spc="-10" dirty="0">
                <a:latin typeface="Trebuchet MS"/>
                <a:cs typeface="Trebuchet MS"/>
              </a:rPr>
              <a:t> </a:t>
            </a:r>
            <a:r>
              <a:rPr spc="-105" dirty="0">
                <a:latin typeface="Trebuchet MS"/>
                <a:cs typeface="Trebuchet MS"/>
              </a:rPr>
              <a:t>this</a:t>
            </a:r>
            <a:r>
              <a:rPr spc="-40" dirty="0">
                <a:latin typeface="Trebuchet MS"/>
                <a:cs typeface="Trebuchet MS"/>
              </a:rPr>
              <a:t> </a:t>
            </a:r>
            <a:r>
              <a:rPr spc="-130" dirty="0">
                <a:latin typeface="Trebuchet MS"/>
                <a:cs typeface="Trebuchet MS"/>
              </a:rPr>
              <a:t>point,</a:t>
            </a:r>
            <a:r>
              <a:rPr spc="-265" dirty="0">
                <a:latin typeface="Trebuchet MS"/>
                <a:cs typeface="Trebuchet MS"/>
              </a:rPr>
              <a:t> </a:t>
            </a:r>
            <a:r>
              <a:rPr spc="-80" dirty="0">
                <a:latin typeface="Trebuchet MS"/>
                <a:cs typeface="Trebuchet MS"/>
              </a:rPr>
              <a:t>you</a:t>
            </a:r>
            <a:r>
              <a:rPr spc="-40" dirty="0">
                <a:latin typeface="Trebuchet MS"/>
                <a:cs typeface="Trebuchet MS"/>
              </a:rPr>
              <a:t> </a:t>
            </a:r>
            <a:r>
              <a:rPr spc="-20" dirty="0">
                <a:latin typeface="Trebuchet MS"/>
                <a:cs typeface="Trebuchet MS"/>
              </a:rPr>
              <a:t>will </a:t>
            </a:r>
            <a:r>
              <a:rPr spc="-130" dirty="0">
                <a:latin typeface="Trebuchet MS"/>
                <a:cs typeface="Trebuchet MS"/>
              </a:rPr>
              <a:t>be</a:t>
            </a:r>
            <a:r>
              <a:rPr spc="-50" dirty="0">
                <a:latin typeface="Trebuchet MS"/>
                <a:cs typeface="Trebuchet MS"/>
              </a:rPr>
              <a:t> </a:t>
            </a:r>
            <a:r>
              <a:rPr spc="-130" dirty="0">
                <a:latin typeface="Trebuchet MS"/>
                <a:cs typeface="Trebuchet MS"/>
              </a:rPr>
              <a:t>invited</a:t>
            </a:r>
            <a:r>
              <a:rPr spc="-50" dirty="0">
                <a:latin typeface="Trebuchet MS"/>
                <a:cs typeface="Trebuchet MS"/>
              </a:rPr>
              <a:t> </a:t>
            </a:r>
            <a:r>
              <a:rPr spc="-120" dirty="0">
                <a:latin typeface="Trebuchet MS"/>
                <a:cs typeface="Trebuchet MS"/>
              </a:rPr>
              <a:t>in</a:t>
            </a:r>
            <a:r>
              <a:rPr spc="-60" dirty="0">
                <a:latin typeface="Trebuchet MS"/>
                <a:cs typeface="Trebuchet MS"/>
              </a:rPr>
              <a:t> </a:t>
            </a:r>
            <a:r>
              <a:rPr spc="-10" dirty="0">
                <a:latin typeface="Trebuchet MS"/>
                <a:cs typeface="Trebuchet MS"/>
              </a:rPr>
              <a:t>to</a:t>
            </a:r>
            <a:r>
              <a:rPr spc="-45" dirty="0">
                <a:latin typeface="Trebuchet MS"/>
                <a:cs typeface="Trebuchet MS"/>
              </a:rPr>
              <a:t> </a:t>
            </a:r>
            <a:r>
              <a:rPr spc="-65" dirty="0">
                <a:latin typeface="Trebuchet MS"/>
                <a:cs typeface="Trebuchet MS"/>
              </a:rPr>
              <a:t>school</a:t>
            </a:r>
            <a:r>
              <a:rPr spc="-60" dirty="0">
                <a:latin typeface="Trebuchet MS"/>
                <a:cs typeface="Trebuchet MS"/>
              </a:rPr>
              <a:t> </a:t>
            </a:r>
            <a:r>
              <a:rPr spc="-10" dirty="0">
                <a:latin typeface="Trebuchet MS"/>
                <a:cs typeface="Trebuchet MS"/>
              </a:rPr>
              <a:t>to</a:t>
            </a:r>
            <a:r>
              <a:rPr spc="-50" dirty="0">
                <a:latin typeface="Trebuchet MS"/>
                <a:cs typeface="Trebuchet MS"/>
              </a:rPr>
              <a:t> </a:t>
            </a:r>
            <a:r>
              <a:rPr spc="-80" dirty="0">
                <a:latin typeface="Trebuchet MS"/>
                <a:cs typeface="Trebuchet MS"/>
              </a:rPr>
              <a:t>discuss</a:t>
            </a:r>
            <a:r>
              <a:rPr spc="-30" dirty="0">
                <a:latin typeface="Trebuchet MS"/>
                <a:cs typeface="Trebuchet MS"/>
              </a:rPr>
              <a:t> </a:t>
            </a:r>
            <a:r>
              <a:rPr spc="-50" dirty="0">
                <a:latin typeface="Trebuchet MS"/>
                <a:cs typeface="Trebuchet MS"/>
              </a:rPr>
              <a:t>your</a:t>
            </a:r>
            <a:r>
              <a:rPr spc="-65" dirty="0">
                <a:latin typeface="Trebuchet MS"/>
                <a:cs typeface="Trebuchet MS"/>
              </a:rPr>
              <a:t> </a:t>
            </a:r>
            <a:r>
              <a:rPr spc="-165" dirty="0">
                <a:latin typeface="Trebuchet MS"/>
                <a:cs typeface="Trebuchet MS"/>
              </a:rPr>
              <a:t>child’s</a:t>
            </a:r>
            <a:r>
              <a:rPr spc="-65" dirty="0">
                <a:latin typeface="Trebuchet MS"/>
                <a:cs typeface="Trebuchet MS"/>
              </a:rPr>
              <a:t> </a:t>
            </a:r>
            <a:r>
              <a:rPr spc="-140" dirty="0">
                <a:latin typeface="Trebuchet MS"/>
                <a:cs typeface="Trebuchet MS"/>
              </a:rPr>
              <a:t>needs,</a:t>
            </a:r>
            <a:r>
              <a:rPr spc="-245" dirty="0">
                <a:latin typeface="Trebuchet MS"/>
                <a:cs typeface="Trebuchet MS"/>
              </a:rPr>
              <a:t> </a:t>
            </a:r>
            <a:r>
              <a:rPr spc="-175" dirty="0">
                <a:latin typeface="Trebuchet MS"/>
                <a:cs typeface="Trebuchet MS"/>
              </a:rPr>
              <a:t>at</a:t>
            </a:r>
            <a:r>
              <a:rPr spc="-50" dirty="0">
                <a:latin typeface="Trebuchet MS"/>
                <a:cs typeface="Trebuchet MS"/>
              </a:rPr>
              <a:t> </a:t>
            </a:r>
            <a:r>
              <a:rPr spc="-105" dirty="0">
                <a:latin typeface="Trebuchet MS"/>
                <a:cs typeface="Trebuchet MS"/>
              </a:rPr>
              <a:t>which</a:t>
            </a:r>
            <a:r>
              <a:rPr spc="-55" dirty="0">
                <a:latin typeface="Trebuchet MS"/>
                <a:cs typeface="Trebuchet MS"/>
              </a:rPr>
              <a:t> </a:t>
            </a:r>
            <a:r>
              <a:rPr spc="-95" dirty="0">
                <a:latin typeface="Trebuchet MS"/>
                <a:cs typeface="Trebuchet MS"/>
              </a:rPr>
              <a:t>point</a:t>
            </a:r>
            <a:r>
              <a:rPr spc="-70" dirty="0">
                <a:latin typeface="Trebuchet MS"/>
                <a:cs typeface="Trebuchet MS"/>
              </a:rPr>
              <a:t> </a:t>
            </a:r>
            <a:r>
              <a:rPr spc="-130" dirty="0">
                <a:latin typeface="Trebuchet MS"/>
                <a:cs typeface="Trebuchet MS"/>
              </a:rPr>
              <a:t>they</a:t>
            </a:r>
            <a:r>
              <a:rPr spc="-50" dirty="0">
                <a:latin typeface="Trebuchet MS"/>
                <a:cs typeface="Trebuchet MS"/>
              </a:rPr>
              <a:t> </a:t>
            </a:r>
            <a:r>
              <a:rPr spc="-185" dirty="0">
                <a:latin typeface="Trebuchet MS"/>
                <a:cs typeface="Trebuchet MS"/>
              </a:rPr>
              <a:t>may</a:t>
            </a:r>
            <a:r>
              <a:rPr spc="-50" dirty="0">
                <a:latin typeface="Trebuchet MS"/>
                <a:cs typeface="Trebuchet MS"/>
              </a:rPr>
              <a:t> </a:t>
            </a:r>
            <a:r>
              <a:rPr spc="-130" dirty="0">
                <a:latin typeface="Trebuchet MS"/>
                <a:cs typeface="Trebuchet MS"/>
              </a:rPr>
              <a:t>be</a:t>
            </a:r>
            <a:r>
              <a:rPr spc="-50" dirty="0">
                <a:latin typeface="Trebuchet MS"/>
                <a:cs typeface="Trebuchet MS"/>
              </a:rPr>
              <a:t> </a:t>
            </a:r>
            <a:r>
              <a:rPr spc="-10" dirty="0">
                <a:latin typeface="Trebuchet MS"/>
                <a:cs typeface="Trebuchet MS"/>
              </a:rPr>
              <a:t>placed </a:t>
            </a:r>
            <a:r>
              <a:rPr dirty="0">
                <a:latin typeface="Trebuchet MS"/>
                <a:cs typeface="Trebuchet MS"/>
              </a:rPr>
              <a:t>on</a:t>
            </a:r>
            <a:r>
              <a:rPr spc="-40" dirty="0">
                <a:latin typeface="Trebuchet MS"/>
                <a:cs typeface="Trebuchet MS"/>
              </a:rPr>
              <a:t> </a:t>
            </a:r>
            <a:r>
              <a:rPr spc="-120" dirty="0">
                <a:latin typeface="Trebuchet MS"/>
                <a:cs typeface="Trebuchet MS"/>
              </a:rPr>
              <a:t>the</a:t>
            </a:r>
            <a:r>
              <a:rPr spc="-50" dirty="0">
                <a:latin typeface="Trebuchet MS"/>
                <a:cs typeface="Trebuchet MS"/>
              </a:rPr>
              <a:t> </a:t>
            </a:r>
            <a:r>
              <a:rPr spc="100" dirty="0">
                <a:latin typeface="Trebuchet MS"/>
                <a:cs typeface="Trebuchet MS"/>
              </a:rPr>
              <a:t>SEND</a:t>
            </a:r>
            <a:r>
              <a:rPr spc="-35" dirty="0">
                <a:latin typeface="Trebuchet MS"/>
                <a:cs typeface="Trebuchet MS"/>
              </a:rPr>
              <a:t> </a:t>
            </a:r>
            <a:r>
              <a:rPr spc="-70" dirty="0">
                <a:latin typeface="Trebuchet MS"/>
                <a:cs typeface="Trebuchet MS"/>
              </a:rPr>
              <a:t>support</a:t>
            </a:r>
            <a:r>
              <a:rPr spc="-60" dirty="0">
                <a:latin typeface="Trebuchet MS"/>
                <a:cs typeface="Trebuchet MS"/>
              </a:rPr>
              <a:t> </a:t>
            </a:r>
            <a:r>
              <a:rPr spc="-150" dirty="0">
                <a:latin typeface="Trebuchet MS"/>
                <a:cs typeface="Trebuchet MS"/>
              </a:rPr>
              <a:t>register.</a:t>
            </a:r>
            <a:r>
              <a:rPr spc="-265" dirty="0">
                <a:latin typeface="Trebuchet MS"/>
                <a:cs typeface="Trebuchet MS"/>
              </a:rPr>
              <a:t> </a:t>
            </a:r>
            <a:r>
              <a:rPr spc="-155" dirty="0">
                <a:latin typeface="Trebuchet MS"/>
                <a:cs typeface="Trebuchet MS"/>
              </a:rPr>
              <a:t>If</a:t>
            </a:r>
            <a:r>
              <a:rPr spc="-25" dirty="0">
                <a:latin typeface="Trebuchet MS"/>
                <a:cs typeface="Trebuchet MS"/>
              </a:rPr>
              <a:t> </a:t>
            </a:r>
            <a:r>
              <a:rPr spc="-55" dirty="0">
                <a:latin typeface="Trebuchet MS"/>
                <a:cs typeface="Trebuchet MS"/>
              </a:rPr>
              <a:t>your</a:t>
            </a:r>
            <a:r>
              <a:rPr spc="-50" dirty="0">
                <a:latin typeface="Trebuchet MS"/>
                <a:cs typeface="Trebuchet MS"/>
              </a:rPr>
              <a:t> </a:t>
            </a:r>
            <a:r>
              <a:rPr spc="-130" dirty="0">
                <a:latin typeface="Trebuchet MS"/>
                <a:cs typeface="Trebuchet MS"/>
              </a:rPr>
              <a:t>child</a:t>
            </a:r>
            <a:r>
              <a:rPr spc="-55" dirty="0">
                <a:latin typeface="Trebuchet MS"/>
                <a:cs typeface="Trebuchet MS"/>
              </a:rPr>
              <a:t> </a:t>
            </a:r>
            <a:r>
              <a:rPr spc="-85" dirty="0">
                <a:latin typeface="Trebuchet MS"/>
                <a:cs typeface="Trebuchet MS"/>
              </a:rPr>
              <a:t>is</a:t>
            </a:r>
            <a:r>
              <a:rPr spc="-20" dirty="0">
                <a:latin typeface="Trebuchet MS"/>
                <a:cs typeface="Trebuchet MS"/>
              </a:rPr>
              <a:t> </a:t>
            </a:r>
            <a:r>
              <a:rPr spc="-145" dirty="0">
                <a:latin typeface="Trebuchet MS"/>
                <a:cs typeface="Trebuchet MS"/>
              </a:rPr>
              <a:t>placed</a:t>
            </a:r>
            <a:r>
              <a:rPr spc="-55" dirty="0">
                <a:latin typeface="Trebuchet MS"/>
                <a:cs typeface="Trebuchet MS"/>
              </a:rPr>
              <a:t> </a:t>
            </a:r>
            <a:r>
              <a:rPr dirty="0">
                <a:latin typeface="Trebuchet MS"/>
                <a:cs typeface="Trebuchet MS"/>
              </a:rPr>
              <a:t>on</a:t>
            </a:r>
            <a:r>
              <a:rPr spc="-35" dirty="0">
                <a:latin typeface="Trebuchet MS"/>
                <a:cs typeface="Trebuchet MS"/>
              </a:rPr>
              <a:t> </a:t>
            </a:r>
            <a:r>
              <a:rPr spc="-120" dirty="0">
                <a:latin typeface="Trebuchet MS"/>
                <a:cs typeface="Trebuchet MS"/>
              </a:rPr>
              <a:t>the</a:t>
            </a:r>
            <a:r>
              <a:rPr spc="-55" dirty="0">
                <a:latin typeface="Trebuchet MS"/>
                <a:cs typeface="Trebuchet MS"/>
              </a:rPr>
              <a:t> </a:t>
            </a:r>
            <a:r>
              <a:rPr spc="100" dirty="0">
                <a:latin typeface="Trebuchet MS"/>
                <a:cs typeface="Trebuchet MS"/>
              </a:rPr>
              <a:t>SEND</a:t>
            </a:r>
            <a:r>
              <a:rPr spc="-30" dirty="0">
                <a:latin typeface="Trebuchet MS"/>
                <a:cs typeface="Trebuchet MS"/>
              </a:rPr>
              <a:t> </a:t>
            </a:r>
            <a:r>
              <a:rPr spc="-150" dirty="0">
                <a:latin typeface="Trebuchet MS"/>
                <a:cs typeface="Trebuchet MS"/>
              </a:rPr>
              <a:t>register,</a:t>
            </a:r>
            <a:r>
              <a:rPr spc="-260" dirty="0">
                <a:latin typeface="Trebuchet MS"/>
                <a:cs typeface="Trebuchet MS"/>
              </a:rPr>
              <a:t> </a:t>
            </a:r>
            <a:r>
              <a:rPr spc="-105" dirty="0">
                <a:latin typeface="Trebuchet MS"/>
                <a:cs typeface="Trebuchet MS"/>
              </a:rPr>
              <a:t>there</a:t>
            </a:r>
            <a:r>
              <a:rPr spc="-55" dirty="0">
                <a:latin typeface="Trebuchet MS"/>
                <a:cs typeface="Trebuchet MS"/>
              </a:rPr>
              <a:t> </a:t>
            </a:r>
            <a:r>
              <a:rPr spc="-135" dirty="0">
                <a:latin typeface="Trebuchet MS"/>
                <a:cs typeface="Trebuchet MS"/>
              </a:rPr>
              <a:t>will</a:t>
            </a:r>
            <a:r>
              <a:rPr spc="-45" dirty="0">
                <a:latin typeface="Trebuchet MS"/>
                <a:cs typeface="Trebuchet MS"/>
              </a:rPr>
              <a:t> </a:t>
            </a:r>
            <a:r>
              <a:rPr spc="-25" dirty="0">
                <a:latin typeface="Trebuchet MS"/>
                <a:cs typeface="Trebuchet MS"/>
              </a:rPr>
              <a:t>be </a:t>
            </a:r>
            <a:r>
              <a:rPr spc="-120" dirty="0">
                <a:latin typeface="Trebuchet MS"/>
                <a:cs typeface="Trebuchet MS"/>
              </a:rPr>
              <a:t>termly</a:t>
            </a:r>
            <a:r>
              <a:rPr spc="-50" dirty="0">
                <a:latin typeface="Trebuchet MS"/>
                <a:cs typeface="Trebuchet MS"/>
              </a:rPr>
              <a:t> </a:t>
            </a:r>
            <a:r>
              <a:rPr spc="-125" dirty="0">
                <a:latin typeface="Trebuchet MS"/>
                <a:cs typeface="Trebuchet MS"/>
              </a:rPr>
              <a:t>meetings</a:t>
            </a:r>
            <a:r>
              <a:rPr spc="-50" dirty="0">
                <a:latin typeface="Trebuchet MS"/>
                <a:cs typeface="Trebuchet MS"/>
              </a:rPr>
              <a:t> </a:t>
            </a:r>
            <a:r>
              <a:rPr spc="-20" dirty="0">
                <a:latin typeface="Trebuchet MS"/>
                <a:cs typeface="Trebuchet MS"/>
              </a:rPr>
              <a:t>to</a:t>
            </a:r>
            <a:r>
              <a:rPr spc="-45" dirty="0">
                <a:latin typeface="Trebuchet MS"/>
                <a:cs typeface="Trebuchet MS"/>
              </a:rPr>
              <a:t> </a:t>
            </a:r>
            <a:r>
              <a:rPr spc="-80" dirty="0">
                <a:latin typeface="Trebuchet MS"/>
                <a:cs typeface="Trebuchet MS"/>
              </a:rPr>
              <a:t>discuss</a:t>
            </a:r>
            <a:r>
              <a:rPr spc="-10" dirty="0">
                <a:latin typeface="Trebuchet MS"/>
                <a:cs typeface="Trebuchet MS"/>
              </a:rPr>
              <a:t> </a:t>
            </a:r>
            <a:r>
              <a:rPr spc="-125" dirty="0">
                <a:latin typeface="Trebuchet MS"/>
                <a:cs typeface="Trebuchet MS"/>
              </a:rPr>
              <a:t>individual</a:t>
            </a:r>
            <a:r>
              <a:rPr spc="-55" dirty="0">
                <a:latin typeface="Trebuchet MS"/>
                <a:cs typeface="Trebuchet MS"/>
              </a:rPr>
              <a:t> </a:t>
            </a:r>
            <a:r>
              <a:rPr spc="-145" dirty="0">
                <a:latin typeface="Trebuchet MS"/>
                <a:cs typeface="Trebuchet MS"/>
              </a:rPr>
              <a:t>targets,</a:t>
            </a:r>
            <a:r>
              <a:rPr spc="-260" dirty="0">
                <a:latin typeface="Trebuchet MS"/>
                <a:cs typeface="Trebuchet MS"/>
              </a:rPr>
              <a:t> </a:t>
            </a:r>
            <a:r>
              <a:rPr spc="-114" dirty="0">
                <a:latin typeface="Trebuchet MS"/>
                <a:cs typeface="Trebuchet MS"/>
              </a:rPr>
              <a:t>strategies</a:t>
            </a:r>
            <a:r>
              <a:rPr spc="-35" dirty="0">
                <a:latin typeface="Trebuchet MS"/>
                <a:cs typeface="Trebuchet MS"/>
              </a:rPr>
              <a:t> </a:t>
            </a:r>
            <a:r>
              <a:rPr spc="-130" dirty="0">
                <a:latin typeface="Trebuchet MS"/>
                <a:cs typeface="Trebuchet MS"/>
              </a:rPr>
              <a:t>and</a:t>
            </a:r>
            <a:r>
              <a:rPr spc="-30" dirty="0">
                <a:latin typeface="Trebuchet MS"/>
                <a:cs typeface="Trebuchet MS"/>
              </a:rPr>
              <a:t> </a:t>
            </a:r>
            <a:r>
              <a:rPr spc="-10" dirty="0">
                <a:latin typeface="Trebuchet MS"/>
                <a:cs typeface="Trebuchet MS"/>
              </a:rPr>
              <a:t>progress.</a:t>
            </a:r>
            <a:endParaRPr lang="en-GB" spc="-10" dirty="0">
              <a:latin typeface="Trebuchet MS"/>
              <a:cs typeface="Trebuchet MS"/>
            </a:endParaRPr>
          </a:p>
          <a:p>
            <a:pPr marL="240665" marR="5080" indent="-228600">
              <a:lnSpc>
                <a:spcPct val="120000"/>
              </a:lnSpc>
              <a:spcBef>
                <a:spcPts val="100"/>
              </a:spcBef>
              <a:buClr>
                <a:srgbClr val="B71E42"/>
              </a:buClr>
              <a:buFont typeface="Arial"/>
              <a:buChar char="•"/>
              <a:tabLst>
                <a:tab pos="240665" algn="l"/>
              </a:tabLst>
            </a:pPr>
            <a:r>
              <a:rPr lang="en-GB" spc="-10" dirty="0">
                <a:latin typeface="Trebuchet MS"/>
                <a:cs typeface="Trebuchet MS"/>
              </a:rPr>
              <a:t>Further Universal Provision may be suggested for a full list of possible adaptions please see the following document -</a:t>
            </a:r>
            <a:r>
              <a:rPr lang="en-GB" spc="-10" dirty="0">
                <a:latin typeface="Trebuchet MS"/>
                <a:cs typeface="Trebuchet MS"/>
                <a:hlinkClick r:id="rId2"/>
              </a:rPr>
              <a:t>https://schoolsweb.buckinghamshire.gov.uk/media/mq1hk4md/draft-buckinghamshire-send-universal-provision-dec-2025.pdf </a:t>
            </a:r>
            <a:endParaRPr dirty="0">
              <a:latin typeface="Trebuchet MS"/>
              <a:cs typeface="Trebuchet MS"/>
            </a:endParaRPr>
          </a:p>
        </p:txBody>
      </p:sp>
      <p:pic>
        <p:nvPicPr>
          <p:cNvPr id="5" name="object 4">
            <a:hlinkClick r:id="rId3" action="ppaction://hlinksldjump"/>
            <a:extLst>
              <a:ext uri="{FF2B5EF4-FFF2-40B4-BE49-F238E27FC236}">
                <a16:creationId xmlns:a16="http://schemas.microsoft.com/office/drawing/2014/main" id="{EC9F3245-7E2D-40A3-9120-2DBC8691193D}"/>
              </a:ext>
            </a:extLst>
          </p:cNvPr>
          <p:cNvPicPr/>
          <p:nvPr/>
        </p:nvPicPr>
        <p:blipFill>
          <a:blip r:embed="rId4" cstate="print"/>
          <a:stretch>
            <a:fillRect/>
          </a:stretch>
        </p:blipFill>
        <p:spPr>
          <a:xfrm>
            <a:off x="251459" y="5672328"/>
            <a:ext cx="914400" cy="9144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80" dirty="0"/>
              <a:t> </a:t>
            </a:r>
            <a:r>
              <a:rPr spc="95" dirty="0"/>
              <a:t>WILL</a:t>
            </a:r>
            <a:r>
              <a:rPr spc="-114" dirty="0"/>
              <a:t> </a:t>
            </a:r>
            <a:r>
              <a:rPr dirty="0"/>
              <a:t>I</a:t>
            </a:r>
            <a:r>
              <a:rPr spc="-100" dirty="0"/>
              <a:t> </a:t>
            </a:r>
            <a:r>
              <a:rPr dirty="0"/>
              <a:t>BE</a:t>
            </a:r>
            <a:r>
              <a:rPr spc="-110" dirty="0"/>
              <a:t> </a:t>
            </a:r>
            <a:r>
              <a:rPr spc="90" dirty="0"/>
              <a:t>INVOLVED</a:t>
            </a:r>
            <a:r>
              <a:rPr spc="-100" dirty="0"/>
              <a:t> </a:t>
            </a:r>
            <a:r>
              <a:rPr spc="175" dirty="0"/>
              <a:t>IN</a:t>
            </a:r>
            <a:r>
              <a:rPr spc="-105" dirty="0"/>
              <a:t> </a:t>
            </a:r>
            <a:r>
              <a:rPr spc="90" dirty="0"/>
              <a:t>REVIEWING</a:t>
            </a:r>
            <a:r>
              <a:rPr spc="-114" dirty="0"/>
              <a:t> </a:t>
            </a:r>
            <a:r>
              <a:rPr spc="135" dirty="0"/>
              <a:t>MY </a:t>
            </a:r>
            <a:r>
              <a:rPr dirty="0"/>
              <a:t>CHILD’S</a:t>
            </a:r>
            <a:r>
              <a:rPr spc="-430" dirty="0"/>
              <a:t> </a:t>
            </a:r>
            <a:r>
              <a:rPr spc="305" dirty="0"/>
              <a:t>WORK</a:t>
            </a:r>
            <a:r>
              <a:rPr spc="-295" dirty="0"/>
              <a:t> </a:t>
            </a:r>
            <a:r>
              <a:rPr spc="370" dirty="0"/>
              <a:t>AND</a:t>
            </a:r>
            <a:r>
              <a:rPr spc="50" dirty="0"/>
              <a:t> </a:t>
            </a:r>
            <a:r>
              <a:rPr spc="-10" dirty="0"/>
              <a:t>PROGRESS?</a:t>
            </a:r>
          </a:p>
        </p:txBody>
      </p:sp>
      <p:sp>
        <p:nvSpPr>
          <p:cNvPr id="3" name="object 3"/>
          <p:cNvSpPr txBox="1"/>
          <p:nvPr/>
        </p:nvSpPr>
        <p:spPr>
          <a:xfrm>
            <a:off x="1530477" y="2016693"/>
            <a:ext cx="9429115" cy="3378835"/>
          </a:xfrm>
          <a:prstGeom prst="rect">
            <a:avLst/>
          </a:prstGeom>
        </p:spPr>
        <p:txBody>
          <a:bodyPr vert="horz" wrap="square" lIns="0" tIns="12065" rIns="0" bIns="0" rtlCol="0">
            <a:spAutoFit/>
          </a:bodyPr>
          <a:lstStyle/>
          <a:p>
            <a:pPr marL="240665" marR="5080" indent="-228600">
              <a:lnSpc>
                <a:spcPct val="110000"/>
              </a:lnSpc>
              <a:spcBef>
                <a:spcPts val="95"/>
              </a:spcBef>
              <a:buClr>
                <a:srgbClr val="B71E42"/>
              </a:buClr>
              <a:buFont typeface="Arial"/>
              <a:buChar char="•"/>
              <a:tabLst>
                <a:tab pos="240665" algn="l"/>
              </a:tabLst>
            </a:pPr>
            <a:r>
              <a:rPr sz="2000" dirty="0">
                <a:latin typeface="Trebuchet MS"/>
                <a:cs typeface="Trebuchet MS"/>
              </a:rPr>
              <a:t>We</a:t>
            </a:r>
            <a:r>
              <a:rPr sz="2000" spc="-30" dirty="0">
                <a:latin typeface="Trebuchet MS"/>
                <a:cs typeface="Trebuchet MS"/>
              </a:rPr>
              <a:t> </a:t>
            </a:r>
            <a:r>
              <a:rPr sz="2000" spc="-140" dirty="0">
                <a:latin typeface="Trebuchet MS"/>
                <a:cs typeface="Trebuchet MS"/>
              </a:rPr>
              <a:t>enjoy</a:t>
            </a:r>
            <a:r>
              <a:rPr sz="2000" spc="-55" dirty="0">
                <a:latin typeface="Trebuchet MS"/>
                <a:cs typeface="Trebuchet MS"/>
              </a:rPr>
              <a:t> </a:t>
            </a:r>
            <a:r>
              <a:rPr sz="2000" spc="-105" dirty="0">
                <a:latin typeface="Trebuchet MS"/>
                <a:cs typeface="Trebuchet MS"/>
              </a:rPr>
              <a:t>sharing</a:t>
            </a:r>
            <a:r>
              <a:rPr sz="2000" spc="-55" dirty="0">
                <a:latin typeface="Trebuchet MS"/>
                <a:cs typeface="Trebuchet MS"/>
              </a:rPr>
              <a:t> your </a:t>
            </a:r>
            <a:r>
              <a:rPr sz="2000" spc="-165" dirty="0">
                <a:latin typeface="Trebuchet MS"/>
                <a:cs typeface="Trebuchet MS"/>
              </a:rPr>
              <a:t>child’s</a:t>
            </a:r>
            <a:r>
              <a:rPr sz="2000" spc="-55"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105" dirty="0">
                <a:latin typeface="Trebuchet MS"/>
                <a:cs typeface="Trebuchet MS"/>
              </a:rPr>
              <a:t>with</a:t>
            </a:r>
            <a:r>
              <a:rPr sz="2000" spc="-50" dirty="0">
                <a:latin typeface="Trebuchet MS"/>
                <a:cs typeface="Trebuchet MS"/>
              </a:rPr>
              <a:t> </a:t>
            </a:r>
            <a:r>
              <a:rPr sz="2000" spc="-110" dirty="0">
                <a:latin typeface="Trebuchet MS"/>
                <a:cs typeface="Trebuchet MS"/>
              </a:rPr>
              <a:t>you!</a:t>
            </a:r>
            <a:r>
              <a:rPr sz="2000" spc="-315" dirty="0">
                <a:latin typeface="Trebuchet MS"/>
                <a:cs typeface="Trebuchet MS"/>
              </a:rPr>
              <a:t> </a:t>
            </a:r>
            <a:r>
              <a:rPr sz="2000" dirty="0">
                <a:latin typeface="Trebuchet MS"/>
                <a:cs typeface="Trebuchet MS"/>
              </a:rPr>
              <a:t>We</a:t>
            </a:r>
            <a:r>
              <a:rPr sz="2000" spc="-25" dirty="0">
                <a:latin typeface="Trebuchet MS"/>
                <a:cs typeface="Trebuchet MS"/>
              </a:rPr>
              <a:t> </a:t>
            </a:r>
            <a:r>
              <a:rPr sz="2000" spc="-165" dirty="0">
                <a:latin typeface="Trebuchet MS"/>
                <a:cs typeface="Trebuchet MS"/>
              </a:rPr>
              <a:t>aim</a:t>
            </a:r>
            <a:r>
              <a:rPr sz="2000" spc="-45" dirty="0">
                <a:latin typeface="Trebuchet MS"/>
                <a:cs typeface="Trebuchet MS"/>
              </a:rPr>
              <a:t> </a:t>
            </a:r>
            <a:r>
              <a:rPr sz="2000" spc="-10" dirty="0">
                <a:latin typeface="Trebuchet MS"/>
                <a:cs typeface="Trebuchet MS"/>
              </a:rPr>
              <a:t>to</a:t>
            </a:r>
            <a:r>
              <a:rPr sz="2000" spc="-40" dirty="0">
                <a:latin typeface="Trebuchet MS"/>
                <a:cs typeface="Trebuchet MS"/>
              </a:rPr>
              <a:t> </a:t>
            </a:r>
            <a:r>
              <a:rPr sz="2000" spc="-110" dirty="0">
                <a:latin typeface="Trebuchet MS"/>
                <a:cs typeface="Trebuchet MS"/>
              </a:rPr>
              <a:t>share</a:t>
            </a:r>
            <a:r>
              <a:rPr sz="2000" spc="-40" dirty="0">
                <a:latin typeface="Trebuchet MS"/>
                <a:cs typeface="Trebuchet MS"/>
              </a:rPr>
              <a:t> </a:t>
            </a:r>
            <a:r>
              <a:rPr sz="2000" spc="-70" dirty="0">
                <a:latin typeface="Trebuchet MS"/>
                <a:cs typeface="Trebuchet MS"/>
              </a:rPr>
              <a:t>lots</a:t>
            </a:r>
            <a:r>
              <a:rPr sz="2000" spc="-40"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0" dirty="0">
                <a:latin typeface="Trebuchet MS"/>
                <a:cs typeface="Trebuchet MS"/>
              </a:rPr>
              <a:t>information </a:t>
            </a:r>
            <a:r>
              <a:rPr sz="2000" spc="-105" dirty="0">
                <a:latin typeface="Trebuchet MS"/>
                <a:cs typeface="Trebuchet MS"/>
              </a:rPr>
              <a:t>with</a:t>
            </a:r>
            <a:r>
              <a:rPr sz="2000" spc="-55" dirty="0">
                <a:latin typeface="Trebuchet MS"/>
                <a:cs typeface="Trebuchet MS"/>
              </a:rPr>
              <a:t> </a:t>
            </a:r>
            <a:r>
              <a:rPr sz="2000" spc="-80" dirty="0">
                <a:latin typeface="Trebuchet MS"/>
                <a:cs typeface="Trebuchet MS"/>
              </a:rPr>
              <a:t>you</a:t>
            </a:r>
            <a:r>
              <a:rPr sz="2000" spc="-60" dirty="0">
                <a:latin typeface="Trebuchet MS"/>
                <a:cs typeface="Trebuchet MS"/>
              </a:rPr>
              <a:t> </a:t>
            </a:r>
            <a:r>
              <a:rPr sz="2000" spc="-75" dirty="0">
                <a:latin typeface="Trebuchet MS"/>
                <a:cs typeface="Trebuchet MS"/>
              </a:rPr>
              <a:t>throughout</a:t>
            </a:r>
            <a:r>
              <a:rPr sz="2000" spc="-80"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125" dirty="0">
                <a:latin typeface="Trebuchet MS"/>
                <a:cs typeface="Trebuchet MS"/>
              </a:rPr>
              <a:t>year</a:t>
            </a:r>
            <a:r>
              <a:rPr sz="2000" spc="-60" dirty="0">
                <a:latin typeface="Trebuchet MS"/>
                <a:cs typeface="Trebuchet MS"/>
              </a:rPr>
              <a:t> </a:t>
            </a:r>
            <a:r>
              <a:rPr sz="2000" dirty="0">
                <a:latin typeface="Trebuchet MS"/>
                <a:cs typeface="Trebuchet MS"/>
              </a:rPr>
              <a:t>so</a:t>
            </a:r>
            <a:r>
              <a:rPr sz="2000" spc="-40" dirty="0">
                <a:latin typeface="Trebuchet MS"/>
                <a:cs typeface="Trebuchet MS"/>
              </a:rPr>
              <a:t> </a:t>
            </a:r>
            <a:r>
              <a:rPr sz="2000" spc="-85" dirty="0">
                <a:latin typeface="Trebuchet MS"/>
                <a:cs typeface="Trebuchet MS"/>
              </a:rPr>
              <a:t>you</a:t>
            </a:r>
            <a:r>
              <a:rPr sz="2000" spc="-60" dirty="0">
                <a:latin typeface="Trebuchet MS"/>
                <a:cs typeface="Trebuchet MS"/>
              </a:rPr>
              <a:t> </a:t>
            </a:r>
            <a:r>
              <a:rPr sz="2000" spc="-35" dirty="0">
                <a:latin typeface="Trebuchet MS"/>
                <a:cs typeface="Trebuchet MS"/>
              </a:rPr>
              <a:t>know how</a:t>
            </a:r>
            <a:r>
              <a:rPr sz="2000" spc="-55" dirty="0">
                <a:latin typeface="Trebuchet MS"/>
                <a:cs typeface="Trebuchet MS"/>
              </a:rPr>
              <a:t> </a:t>
            </a:r>
            <a:r>
              <a:rPr sz="2000" spc="-114" dirty="0">
                <a:latin typeface="Trebuchet MS"/>
                <a:cs typeface="Trebuchet MS"/>
              </a:rPr>
              <a:t>much</a:t>
            </a:r>
            <a:r>
              <a:rPr sz="2000" spc="-60" dirty="0">
                <a:latin typeface="Trebuchet MS"/>
                <a:cs typeface="Trebuchet MS"/>
              </a:rPr>
              <a:t> </a:t>
            </a:r>
            <a:r>
              <a:rPr sz="2000" spc="-75" dirty="0">
                <a:latin typeface="Trebuchet MS"/>
                <a:cs typeface="Trebuchet MS"/>
              </a:rPr>
              <a:t>progress</a:t>
            </a:r>
            <a:r>
              <a:rPr sz="2000" spc="-65" dirty="0">
                <a:latin typeface="Trebuchet MS"/>
                <a:cs typeface="Trebuchet MS"/>
              </a:rPr>
              <a:t> </a:t>
            </a:r>
            <a:r>
              <a:rPr sz="2000" spc="-85" dirty="0">
                <a:latin typeface="Trebuchet MS"/>
                <a:cs typeface="Trebuchet MS"/>
              </a:rPr>
              <a:t>is</a:t>
            </a:r>
            <a:r>
              <a:rPr sz="2000" spc="-30" dirty="0">
                <a:latin typeface="Trebuchet MS"/>
                <a:cs typeface="Trebuchet MS"/>
              </a:rPr>
              <a:t> </a:t>
            </a:r>
            <a:r>
              <a:rPr sz="2000" spc="-130" dirty="0">
                <a:latin typeface="Trebuchet MS"/>
                <a:cs typeface="Trebuchet MS"/>
              </a:rPr>
              <a:t>being</a:t>
            </a:r>
            <a:r>
              <a:rPr sz="2000" spc="-65" dirty="0">
                <a:latin typeface="Trebuchet MS"/>
                <a:cs typeface="Trebuchet MS"/>
              </a:rPr>
              <a:t> </a:t>
            </a:r>
            <a:r>
              <a:rPr sz="2000" spc="-114" dirty="0">
                <a:latin typeface="Trebuchet MS"/>
                <a:cs typeface="Trebuchet MS"/>
              </a:rPr>
              <a:t>made.</a:t>
            </a:r>
            <a:r>
              <a:rPr lang="en-GB" sz="2000" spc="-114" dirty="0">
                <a:latin typeface="Trebuchet MS"/>
                <a:cs typeface="Trebuchet MS"/>
              </a:rPr>
              <a:t> </a:t>
            </a:r>
            <a:r>
              <a:rPr sz="2000" spc="-114" dirty="0">
                <a:latin typeface="Trebuchet MS"/>
                <a:cs typeface="Trebuchet MS"/>
              </a:rPr>
              <a:t>There</a:t>
            </a:r>
            <a:r>
              <a:rPr sz="2000" spc="-45" dirty="0">
                <a:latin typeface="Trebuchet MS"/>
                <a:cs typeface="Trebuchet MS"/>
              </a:rPr>
              <a:t> </a:t>
            </a:r>
            <a:r>
              <a:rPr sz="2000" spc="-25" dirty="0">
                <a:latin typeface="Trebuchet MS"/>
                <a:cs typeface="Trebuchet MS"/>
              </a:rPr>
              <a:t>are </a:t>
            </a:r>
            <a:r>
              <a:rPr sz="2000" spc="-110" dirty="0">
                <a:latin typeface="Trebuchet MS"/>
                <a:cs typeface="Trebuchet MS"/>
              </a:rPr>
              <a:t>Parents</a:t>
            </a:r>
            <a:r>
              <a:rPr lang="en-GB" sz="2000" spc="-110" dirty="0">
                <a:latin typeface="Trebuchet MS"/>
                <a:cs typeface="Trebuchet MS"/>
              </a:rPr>
              <a:t>'</a:t>
            </a:r>
            <a:r>
              <a:rPr sz="2000" spc="-60" dirty="0">
                <a:latin typeface="Trebuchet MS"/>
                <a:cs typeface="Trebuchet MS"/>
              </a:rPr>
              <a:t> </a:t>
            </a:r>
            <a:r>
              <a:rPr sz="2000" spc="-110" dirty="0">
                <a:latin typeface="Trebuchet MS"/>
                <a:cs typeface="Trebuchet MS"/>
              </a:rPr>
              <a:t>Evenings</a:t>
            </a:r>
            <a:r>
              <a:rPr sz="2000" spc="-90" dirty="0">
                <a:latin typeface="Trebuchet MS"/>
                <a:cs typeface="Trebuchet MS"/>
              </a:rPr>
              <a:t> </a:t>
            </a:r>
            <a:r>
              <a:rPr sz="2000" spc="-75" dirty="0">
                <a:latin typeface="Trebuchet MS"/>
                <a:cs typeface="Trebuchet MS"/>
              </a:rPr>
              <a:t>throughout</a:t>
            </a:r>
            <a:r>
              <a:rPr sz="2000" spc="-95"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125" dirty="0">
                <a:latin typeface="Trebuchet MS"/>
                <a:cs typeface="Trebuchet MS"/>
              </a:rPr>
              <a:t>year</a:t>
            </a:r>
            <a:r>
              <a:rPr sz="2000" spc="-60" dirty="0">
                <a:latin typeface="Trebuchet MS"/>
                <a:cs typeface="Trebuchet MS"/>
              </a:rPr>
              <a:t> </a:t>
            </a:r>
            <a:r>
              <a:rPr sz="2000" dirty="0">
                <a:latin typeface="Trebuchet MS"/>
                <a:cs typeface="Trebuchet MS"/>
              </a:rPr>
              <a:t>so</a:t>
            </a:r>
            <a:r>
              <a:rPr sz="2000" spc="-50" dirty="0">
                <a:latin typeface="Trebuchet MS"/>
                <a:cs typeface="Trebuchet MS"/>
              </a:rPr>
              <a:t> </a:t>
            </a:r>
            <a:r>
              <a:rPr sz="2000" spc="-140" dirty="0">
                <a:latin typeface="Trebuchet MS"/>
                <a:cs typeface="Trebuchet MS"/>
              </a:rPr>
              <a:t>that</a:t>
            </a:r>
            <a:r>
              <a:rPr sz="2000" spc="-65" dirty="0">
                <a:latin typeface="Trebuchet MS"/>
                <a:cs typeface="Trebuchet MS"/>
              </a:rPr>
              <a:t> </a:t>
            </a:r>
            <a:r>
              <a:rPr sz="2000" spc="-80" dirty="0">
                <a:latin typeface="Trebuchet MS"/>
                <a:cs typeface="Trebuchet MS"/>
              </a:rPr>
              <a:t>you</a:t>
            </a:r>
            <a:r>
              <a:rPr sz="2000" spc="-70" dirty="0">
                <a:latin typeface="Trebuchet MS"/>
                <a:cs typeface="Trebuchet MS"/>
              </a:rPr>
              <a:t> </a:t>
            </a:r>
            <a:r>
              <a:rPr sz="2000" spc="-165" dirty="0">
                <a:latin typeface="Trebuchet MS"/>
                <a:cs typeface="Trebuchet MS"/>
              </a:rPr>
              <a:t>have</a:t>
            </a:r>
            <a:r>
              <a:rPr sz="2000" spc="-55"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75" dirty="0">
                <a:latin typeface="Trebuchet MS"/>
                <a:cs typeface="Trebuchet MS"/>
              </a:rPr>
              <a:t>opportunity</a:t>
            </a:r>
            <a:r>
              <a:rPr sz="2000" spc="-85" dirty="0">
                <a:latin typeface="Trebuchet MS"/>
                <a:cs typeface="Trebuchet MS"/>
              </a:rPr>
              <a:t> </a:t>
            </a:r>
            <a:r>
              <a:rPr sz="2000" spc="-20" dirty="0">
                <a:latin typeface="Trebuchet MS"/>
                <a:cs typeface="Trebuchet MS"/>
              </a:rPr>
              <a:t>to</a:t>
            </a:r>
            <a:r>
              <a:rPr sz="2000" spc="-65" dirty="0">
                <a:latin typeface="Trebuchet MS"/>
                <a:cs typeface="Trebuchet MS"/>
              </a:rPr>
              <a:t> </a:t>
            </a:r>
            <a:r>
              <a:rPr sz="2000" spc="-120" dirty="0">
                <a:latin typeface="Trebuchet MS"/>
                <a:cs typeface="Trebuchet MS"/>
              </a:rPr>
              <a:t>speak</a:t>
            </a:r>
            <a:r>
              <a:rPr sz="2000" spc="-45" dirty="0">
                <a:latin typeface="Trebuchet MS"/>
                <a:cs typeface="Trebuchet MS"/>
              </a:rPr>
              <a:t> </a:t>
            </a:r>
            <a:r>
              <a:rPr sz="2000" spc="-10" dirty="0">
                <a:latin typeface="Trebuchet MS"/>
                <a:cs typeface="Trebuchet MS"/>
              </a:rPr>
              <a:t>to</a:t>
            </a:r>
            <a:r>
              <a:rPr sz="2000" spc="-55" dirty="0">
                <a:latin typeface="Trebuchet MS"/>
                <a:cs typeface="Trebuchet MS"/>
              </a:rPr>
              <a:t> </a:t>
            </a:r>
            <a:r>
              <a:rPr sz="2000" spc="-20" dirty="0">
                <a:latin typeface="Trebuchet MS"/>
                <a:cs typeface="Trebuchet MS"/>
              </a:rPr>
              <a:t>your </a:t>
            </a:r>
            <a:r>
              <a:rPr sz="2000" spc="-95" dirty="0">
                <a:latin typeface="Trebuchet MS"/>
                <a:cs typeface="Trebuchet MS"/>
              </a:rPr>
              <a:t>child's</a:t>
            </a:r>
            <a:r>
              <a:rPr sz="2000" spc="-45" dirty="0">
                <a:latin typeface="Trebuchet MS"/>
                <a:cs typeface="Trebuchet MS"/>
              </a:rPr>
              <a:t> </a:t>
            </a:r>
            <a:r>
              <a:rPr sz="2000" spc="-114" dirty="0">
                <a:latin typeface="Trebuchet MS"/>
                <a:cs typeface="Trebuchet MS"/>
              </a:rPr>
              <a:t>class</a:t>
            </a:r>
            <a:r>
              <a:rPr sz="2000" spc="-25" dirty="0">
                <a:latin typeface="Trebuchet MS"/>
                <a:cs typeface="Trebuchet MS"/>
              </a:rPr>
              <a:t> </a:t>
            </a:r>
            <a:r>
              <a:rPr sz="2000" spc="-114" dirty="0">
                <a:latin typeface="Trebuchet MS"/>
                <a:cs typeface="Trebuchet MS"/>
              </a:rPr>
              <a:t>teacher</a:t>
            </a:r>
            <a:r>
              <a:rPr sz="2000" spc="-40" dirty="0">
                <a:latin typeface="Trebuchet MS"/>
                <a:cs typeface="Trebuchet MS"/>
              </a:rPr>
              <a:t> </a:t>
            </a:r>
            <a:r>
              <a:rPr sz="2000" spc="-110" dirty="0">
                <a:latin typeface="Trebuchet MS"/>
                <a:cs typeface="Trebuchet MS"/>
              </a:rPr>
              <a:t>about</a:t>
            </a:r>
            <a:r>
              <a:rPr sz="2000" spc="-60" dirty="0">
                <a:latin typeface="Trebuchet MS"/>
                <a:cs typeface="Trebuchet MS"/>
              </a:rPr>
              <a:t> </a:t>
            </a:r>
            <a:r>
              <a:rPr sz="2000" spc="-95" dirty="0">
                <a:latin typeface="Trebuchet MS"/>
                <a:cs typeface="Trebuchet MS"/>
              </a:rPr>
              <a:t>strengths</a:t>
            </a:r>
            <a:r>
              <a:rPr sz="2000" spc="-6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50" dirty="0">
                <a:latin typeface="Trebuchet MS"/>
                <a:cs typeface="Trebuchet MS"/>
              </a:rPr>
              <a:t>any</a:t>
            </a:r>
            <a:r>
              <a:rPr sz="2000" spc="-50" dirty="0">
                <a:latin typeface="Trebuchet MS"/>
                <a:cs typeface="Trebuchet MS"/>
              </a:rPr>
              <a:t> </a:t>
            </a:r>
            <a:r>
              <a:rPr sz="2000" spc="-130" dirty="0">
                <a:latin typeface="Trebuchet MS"/>
                <a:cs typeface="Trebuchet MS"/>
              </a:rPr>
              <a:t>areas</a:t>
            </a:r>
            <a:r>
              <a:rPr sz="2000" spc="-30" dirty="0">
                <a:latin typeface="Trebuchet MS"/>
                <a:cs typeface="Trebuchet MS"/>
              </a:rPr>
              <a:t> </a:t>
            </a:r>
            <a:r>
              <a:rPr sz="2000" spc="-125" dirty="0">
                <a:latin typeface="Trebuchet MS"/>
                <a:cs typeface="Trebuchet MS"/>
              </a:rPr>
              <a:t>of</a:t>
            </a:r>
            <a:r>
              <a:rPr sz="2000" spc="-30" dirty="0">
                <a:latin typeface="Trebuchet MS"/>
                <a:cs typeface="Trebuchet MS"/>
              </a:rPr>
              <a:t> </a:t>
            </a:r>
            <a:r>
              <a:rPr sz="2000" spc="-75" dirty="0">
                <a:latin typeface="Trebuchet MS"/>
                <a:cs typeface="Trebuchet MS"/>
              </a:rPr>
              <a:t>concern</a:t>
            </a:r>
            <a:r>
              <a:rPr sz="2000" spc="-45" dirty="0">
                <a:latin typeface="Trebuchet MS"/>
                <a:cs typeface="Trebuchet MS"/>
              </a:rPr>
              <a:t> </a:t>
            </a:r>
            <a:r>
              <a:rPr sz="2000" dirty="0">
                <a:latin typeface="Trebuchet MS"/>
                <a:cs typeface="Trebuchet MS"/>
              </a:rPr>
              <a:t>or</a:t>
            </a:r>
            <a:r>
              <a:rPr sz="2000" spc="-40" dirty="0">
                <a:latin typeface="Trebuchet MS"/>
                <a:cs typeface="Trebuchet MS"/>
              </a:rPr>
              <a:t> </a:t>
            </a:r>
            <a:r>
              <a:rPr sz="2000" spc="-140" dirty="0">
                <a:latin typeface="Trebuchet MS"/>
                <a:cs typeface="Trebuchet MS"/>
              </a:rPr>
              <a:t>difficulty.We</a:t>
            </a:r>
            <a:r>
              <a:rPr sz="2000" spc="-25" dirty="0">
                <a:latin typeface="Trebuchet MS"/>
                <a:cs typeface="Trebuchet MS"/>
              </a:rPr>
              <a:t> </a:t>
            </a:r>
            <a:r>
              <a:rPr sz="2000" spc="-20" dirty="0">
                <a:latin typeface="Trebuchet MS"/>
                <a:cs typeface="Trebuchet MS"/>
              </a:rPr>
              <a:t>also </a:t>
            </a:r>
            <a:r>
              <a:rPr sz="2000" spc="-90" dirty="0">
                <a:latin typeface="Trebuchet MS"/>
                <a:cs typeface="Trebuchet MS"/>
              </a:rPr>
              <a:t>produce</a:t>
            </a:r>
            <a:r>
              <a:rPr sz="2000" spc="-50" dirty="0">
                <a:latin typeface="Trebuchet MS"/>
                <a:cs typeface="Trebuchet MS"/>
              </a:rPr>
              <a:t> </a:t>
            </a:r>
            <a:r>
              <a:rPr sz="2000" spc="-135" dirty="0">
                <a:latin typeface="Trebuchet MS"/>
                <a:cs typeface="Trebuchet MS"/>
              </a:rPr>
              <a:t>and</a:t>
            </a:r>
            <a:r>
              <a:rPr sz="2000" spc="-15" dirty="0">
                <a:latin typeface="Trebuchet MS"/>
                <a:cs typeface="Trebuchet MS"/>
              </a:rPr>
              <a:t> </a:t>
            </a:r>
            <a:r>
              <a:rPr sz="2000" spc="-105" dirty="0">
                <a:latin typeface="Trebuchet MS"/>
                <a:cs typeface="Trebuchet MS"/>
              </a:rPr>
              <a:t>share</a:t>
            </a:r>
            <a:r>
              <a:rPr sz="2000" spc="-35" dirty="0">
                <a:latin typeface="Trebuchet MS"/>
                <a:cs typeface="Trebuchet MS"/>
              </a:rPr>
              <a:t> </a:t>
            </a:r>
            <a:r>
              <a:rPr sz="2000" spc="-150" dirty="0">
                <a:latin typeface="Trebuchet MS"/>
                <a:cs typeface="Trebuchet MS"/>
              </a:rPr>
              <a:t>annual</a:t>
            </a:r>
            <a:r>
              <a:rPr sz="2000" spc="-60" dirty="0">
                <a:latin typeface="Trebuchet MS"/>
                <a:cs typeface="Trebuchet MS"/>
              </a:rPr>
              <a:t> reports</a:t>
            </a:r>
            <a:r>
              <a:rPr sz="2000" spc="-45" dirty="0">
                <a:latin typeface="Trebuchet MS"/>
                <a:cs typeface="Trebuchet MS"/>
              </a:rPr>
              <a:t> </a:t>
            </a:r>
            <a:r>
              <a:rPr sz="2000" spc="-10" dirty="0">
                <a:latin typeface="Trebuchet MS"/>
                <a:cs typeface="Trebuchet MS"/>
              </a:rPr>
              <a:t>to</a:t>
            </a:r>
            <a:r>
              <a:rPr sz="2000" spc="-35" dirty="0">
                <a:latin typeface="Trebuchet MS"/>
                <a:cs typeface="Trebuchet MS"/>
              </a:rPr>
              <a:t> </a:t>
            </a:r>
            <a:r>
              <a:rPr sz="2000" spc="-130" dirty="0">
                <a:latin typeface="Trebuchet MS"/>
                <a:cs typeface="Trebuchet MS"/>
              </a:rPr>
              <a:t>explain</a:t>
            </a:r>
            <a:r>
              <a:rPr sz="2000" spc="-55" dirty="0">
                <a:latin typeface="Trebuchet MS"/>
                <a:cs typeface="Trebuchet MS"/>
              </a:rPr>
              <a:t> </a:t>
            </a:r>
            <a:r>
              <a:rPr sz="2000" spc="-95" dirty="0">
                <a:latin typeface="Trebuchet MS"/>
                <a:cs typeface="Trebuchet MS"/>
              </a:rPr>
              <a:t>whether</a:t>
            </a:r>
            <a:r>
              <a:rPr sz="2000" spc="-65" dirty="0">
                <a:latin typeface="Trebuchet MS"/>
                <a:cs typeface="Trebuchet MS"/>
              </a:rPr>
              <a:t> </a:t>
            </a:r>
            <a:r>
              <a:rPr sz="2000" spc="-55" dirty="0">
                <a:latin typeface="Trebuchet MS"/>
                <a:cs typeface="Trebuchet MS"/>
              </a:rPr>
              <a:t>your</a:t>
            </a:r>
            <a:r>
              <a:rPr sz="2000" spc="-45" dirty="0">
                <a:latin typeface="Trebuchet MS"/>
                <a:cs typeface="Trebuchet MS"/>
              </a:rPr>
              <a:t> </a:t>
            </a:r>
            <a:r>
              <a:rPr sz="2000" spc="-130" dirty="0">
                <a:latin typeface="Trebuchet MS"/>
                <a:cs typeface="Trebuchet MS"/>
              </a:rPr>
              <a:t>child</a:t>
            </a:r>
            <a:r>
              <a:rPr sz="2000" spc="-30" dirty="0">
                <a:latin typeface="Trebuchet MS"/>
                <a:cs typeface="Trebuchet MS"/>
              </a:rPr>
              <a:t> </a:t>
            </a:r>
            <a:r>
              <a:rPr sz="2000" spc="-100" dirty="0">
                <a:latin typeface="Trebuchet MS"/>
                <a:cs typeface="Trebuchet MS"/>
              </a:rPr>
              <a:t>is</a:t>
            </a:r>
            <a:r>
              <a:rPr sz="2000" spc="-40" dirty="0">
                <a:latin typeface="Trebuchet MS"/>
                <a:cs typeface="Trebuchet MS"/>
              </a:rPr>
              <a:t> </a:t>
            </a:r>
            <a:r>
              <a:rPr sz="2000" spc="-75" dirty="0">
                <a:latin typeface="Trebuchet MS"/>
                <a:cs typeface="Trebuchet MS"/>
              </a:rPr>
              <a:t>working</a:t>
            </a:r>
            <a:r>
              <a:rPr sz="2000" spc="-50" dirty="0">
                <a:latin typeface="Trebuchet MS"/>
                <a:cs typeface="Trebuchet MS"/>
              </a:rPr>
              <a:t> </a:t>
            </a:r>
            <a:r>
              <a:rPr sz="2000" spc="-105" dirty="0">
                <a:latin typeface="Trebuchet MS"/>
                <a:cs typeface="Trebuchet MS"/>
              </a:rPr>
              <a:t>within</a:t>
            </a:r>
            <a:r>
              <a:rPr sz="2000" spc="-70" dirty="0">
                <a:latin typeface="Trebuchet MS"/>
                <a:cs typeface="Trebuchet MS"/>
              </a:rPr>
              <a:t> </a:t>
            </a:r>
            <a:r>
              <a:rPr sz="2000" spc="-305" dirty="0">
                <a:latin typeface="Trebuchet MS"/>
                <a:cs typeface="Trebuchet MS"/>
              </a:rPr>
              <a:t>,</a:t>
            </a:r>
            <a:r>
              <a:rPr sz="2000" spc="-225" dirty="0">
                <a:latin typeface="Trebuchet MS"/>
                <a:cs typeface="Trebuchet MS"/>
              </a:rPr>
              <a:t> </a:t>
            </a:r>
            <a:r>
              <a:rPr sz="2000" spc="-30" dirty="0">
                <a:latin typeface="Trebuchet MS"/>
                <a:cs typeface="Trebuchet MS"/>
              </a:rPr>
              <a:t>above </a:t>
            </a:r>
            <a:r>
              <a:rPr sz="2000" dirty="0">
                <a:latin typeface="Trebuchet MS"/>
                <a:cs typeface="Trebuchet MS"/>
              </a:rPr>
              <a:t>or</a:t>
            </a:r>
            <a:r>
              <a:rPr sz="2000" spc="-45" dirty="0">
                <a:latin typeface="Trebuchet MS"/>
                <a:cs typeface="Trebuchet MS"/>
              </a:rPr>
              <a:t> </a:t>
            </a:r>
            <a:r>
              <a:rPr sz="2000" spc="-95" dirty="0">
                <a:latin typeface="Trebuchet MS"/>
                <a:cs typeface="Trebuchet MS"/>
              </a:rPr>
              <a:t>below</a:t>
            </a:r>
            <a:r>
              <a:rPr sz="2000" spc="-40" dirty="0">
                <a:latin typeface="Trebuchet MS"/>
                <a:cs typeface="Trebuchet MS"/>
              </a:rPr>
              <a:t> </a:t>
            </a:r>
            <a:r>
              <a:rPr sz="2000" spc="-120" dirty="0">
                <a:latin typeface="Trebuchet MS"/>
                <a:cs typeface="Trebuchet MS"/>
              </a:rPr>
              <a:t>the</a:t>
            </a:r>
            <a:r>
              <a:rPr sz="2000" spc="-50" dirty="0">
                <a:latin typeface="Trebuchet MS"/>
                <a:cs typeface="Trebuchet MS"/>
              </a:rPr>
              <a:t> </a:t>
            </a:r>
            <a:r>
              <a:rPr sz="2000" spc="-114" dirty="0">
                <a:latin typeface="Trebuchet MS"/>
                <a:cs typeface="Trebuchet MS"/>
              </a:rPr>
              <a:t>expected</a:t>
            </a:r>
            <a:r>
              <a:rPr sz="2000" spc="-40" dirty="0">
                <a:latin typeface="Trebuchet MS"/>
                <a:cs typeface="Trebuchet MS"/>
              </a:rPr>
              <a:t> </a:t>
            </a:r>
            <a:r>
              <a:rPr sz="2000" spc="-155" dirty="0">
                <a:latin typeface="Trebuchet MS"/>
                <a:cs typeface="Trebuchet MS"/>
              </a:rPr>
              <a:t>level</a:t>
            </a:r>
            <a:r>
              <a:rPr sz="2000" spc="-35" dirty="0">
                <a:latin typeface="Trebuchet MS"/>
                <a:cs typeface="Trebuchet MS"/>
              </a:rPr>
              <a:t> </a:t>
            </a:r>
            <a:r>
              <a:rPr sz="2000" spc="-80" dirty="0">
                <a:latin typeface="Trebuchet MS"/>
                <a:cs typeface="Trebuchet MS"/>
              </a:rPr>
              <a:t>for</a:t>
            </a:r>
            <a:r>
              <a:rPr sz="2000" spc="-45" dirty="0">
                <a:latin typeface="Trebuchet MS"/>
                <a:cs typeface="Trebuchet MS"/>
              </a:rPr>
              <a:t> </a:t>
            </a:r>
            <a:r>
              <a:rPr sz="2000" spc="-100" dirty="0">
                <a:latin typeface="Trebuchet MS"/>
                <a:cs typeface="Trebuchet MS"/>
              </a:rPr>
              <a:t>their</a:t>
            </a:r>
            <a:r>
              <a:rPr sz="2000" spc="-50" dirty="0">
                <a:latin typeface="Trebuchet MS"/>
                <a:cs typeface="Trebuchet MS"/>
              </a:rPr>
              <a:t> </a:t>
            </a:r>
            <a:r>
              <a:rPr sz="2000" spc="-170" dirty="0">
                <a:latin typeface="Trebuchet MS"/>
                <a:cs typeface="Trebuchet MS"/>
              </a:rPr>
              <a:t>age</a:t>
            </a:r>
            <a:r>
              <a:rPr sz="2000" spc="-25" dirty="0">
                <a:latin typeface="Trebuchet MS"/>
                <a:cs typeface="Trebuchet MS"/>
              </a:rPr>
              <a:t> </a:t>
            </a:r>
            <a:r>
              <a:rPr sz="2000" spc="-125" dirty="0">
                <a:latin typeface="Trebuchet MS"/>
                <a:cs typeface="Trebuchet MS"/>
              </a:rPr>
              <a:t>in</a:t>
            </a:r>
            <a:r>
              <a:rPr sz="2000" spc="-50" dirty="0">
                <a:latin typeface="Trebuchet MS"/>
                <a:cs typeface="Trebuchet MS"/>
              </a:rPr>
              <a:t> </a:t>
            </a:r>
            <a:r>
              <a:rPr sz="2000" spc="-145" dirty="0">
                <a:latin typeface="Trebuchet MS"/>
                <a:cs typeface="Trebuchet MS"/>
              </a:rPr>
              <a:t>each</a:t>
            </a:r>
            <a:r>
              <a:rPr sz="2000" spc="-25" dirty="0">
                <a:latin typeface="Trebuchet MS"/>
                <a:cs typeface="Trebuchet MS"/>
              </a:rPr>
              <a:t> </a:t>
            </a:r>
            <a:r>
              <a:rPr sz="2000" spc="-150" dirty="0">
                <a:latin typeface="Trebuchet MS"/>
                <a:cs typeface="Trebuchet MS"/>
              </a:rPr>
              <a:t>area</a:t>
            </a:r>
            <a:r>
              <a:rPr sz="2000" spc="-40"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30" dirty="0">
                <a:latin typeface="Trebuchet MS"/>
                <a:cs typeface="Trebuchet MS"/>
              </a:rPr>
              <a:t>learning.You</a:t>
            </a:r>
            <a:r>
              <a:rPr sz="2000" spc="-35" dirty="0">
                <a:latin typeface="Trebuchet MS"/>
                <a:cs typeface="Trebuchet MS"/>
              </a:rPr>
              <a:t> </a:t>
            </a:r>
            <a:r>
              <a:rPr sz="2000" spc="-145" dirty="0">
                <a:latin typeface="Trebuchet MS"/>
                <a:cs typeface="Trebuchet MS"/>
              </a:rPr>
              <a:t>can</a:t>
            </a:r>
            <a:r>
              <a:rPr sz="2000" spc="-40" dirty="0">
                <a:latin typeface="Trebuchet MS"/>
                <a:cs typeface="Trebuchet MS"/>
              </a:rPr>
              <a:t> </a:t>
            </a:r>
            <a:r>
              <a:rPr sz="2000" spc="-105" dirty="0">
                <a:latin typeface="Trebuchet MS"/>
                <a:cs typeface="Trebuchet MS"/>
              </a:rPr>
              <a:t>also</a:t>
            </a:r>
            <a:r>
              <a:rPr sz="2000" spc="-45" dirty="0">
                <a:latin typeface="Trebuchet MS"/>
                <a:cs typeface="Trebuchet MS"/>
              </a:rPr>
              <a:t> </a:t>
            </a:r>
            <a:r>
              <a:rPr sz="2000" spc="-10" dirty="0">
                <a:latin typeface="Trebuchet MS"/>
                <a:cs typeface="Trebuchet MS"/>
              </a:rPr>
              <a:t>message </a:t>
            </a:r>
            <a:r>
              <a:rPr sz="2000" spc="-114" dirty="0">
                <a:latin typeface="Trebuchet MS"/>
                <a:cs typeface="Trebuchet MS"/>
              </a:rPr>
              <a:t>the</a:t>
            </a:r>
            <a:r>
              <a:rPr sz="2000" spc="-55" dirty="0">
                <a:latin typeface="Trebuchet MS"/>
                <a:cs typeface="Trebuchet MS"/>
              </a:rPr>
              <a:t> </a:t>
            </a:r>
            <a:r>
              <a:rPr sz="2000" spc="-114" dirty="0">
                <a:latin typeface="Trebuchet MS"/>
                <a:cs typeface="Trebuchet MS"/>
              </a:rPr>
              <a:t>class</a:t>
            </a:r>
            <a:r>
              <a:rPr sz="2000" spc="-40" dirty="0">
                <a:latin typeface="Trebuchet MS"/>
                <a:cs typeface="Trebuchet MS"/>
              </a:rPr>
              <a:t> </a:t>
            </a:r>
            <a:r>
              <a:rPr sz="2000" spc="-114" dirty="0">
                <a:latin typeface="Trebuchet MS"/>
                <a:cs typeface="Trebuchet MS"/>
              </a:rPr>
              <a:t>teacher</a:t>
            </a:r>
            <a:r>
              <a:rPr sz="2000" spc="-65" dirty="0">
                <a:latin typeface="Trebuchet MS"/>
                <a:cs typeface="Trebuchet MS"/>
              </a:rPr>
              <a:t> </a:t>
            </a:r>
            <a:r>
              <a:rPr sz="2000" spc="-175" dirty="0">
                <a:latin typeface="Trebuchet MS"/>
                <a:cs typeface="Trebuchet MS"/>
              </a:rPr>
              <a:t>at</a:t>
            </a:r>
            <a:r>
              <a:rPr sz="2000" spc="-50" dirty="0">
                <a:latin typeface="Trebuchet MS"/>
                <a:cs typeface="Trebuchet MS"/>
              </a:rPr>
              <a:t> </a:t>
            </a:r>
            <a:r>
              <a:rPr sz="2000" spc="-160" dirty="0">
                <a:latin typeface="Trebuchet MS"/>
                <a:cs typeface="Trebuchet MS"/>
              </a:rPr>
              <a:t>any</a:t>
            </a:r>
            <a:r>
              <a:rPr sz="2000" spc="-65" dirty="0">
                <a:latin typeface="Trebuchet MS"/>
                <a:cs typeface="Trebuchet MS"/>
              </a:rPr>
              <a:t> </a:t>
            </a:r>
            <a:r>
              <a:rPr sz="2000" spc="-135" dirty="0">
                <a:latin typeface="Trebuchet MS"/>
                <a:cs typeface="Trebuchet MS"/>
              </a:rPr>
              <a:t>time</a:t>
            </a:r>
            <a:r>
              <a:rPr sz="2000" spc="-60" dirty="0">
                <a:latin typeface="Trebuchet MS"/>
                <a:cs typeface="Trebuchet MS"/>
              </a:rPr>
              <a:t> </a:t>
            </a:r>
            <a:r>
              <a:rPr sz="2000" spc="-114" dirty="0">
                <a:latin typeface="Trebuchet MS"/>
                <a:cs typeface="Trebuchet MS"/>
              </a:rPr>
              <a:t>of</a:t>
            </a:r>
            <a:r>
              <a:rPr sz="2000" spc="-50" dirty="0">
                <a:latin typeface="Trebuchet MS"/>
                <a:cs typeface="Trebuchet MS"/>
              </a:rPr>
              <a:t> </a:t>
            </a:r>
            <a:r>
              <a:rPr sz="2000" spc="-114" dirty="0">
                <a:latin typeface="Trebuchet MS"/>
                <a:cs typeface="Trebuchet MS"/>
              </a:rPr>
              <a:t>the</a:t>
            </a:r>
            <a:r>
              <a:rPr sz="2000" spc="-50" dirty="0">
                <a:latin typeface="Trebuchet MS"/>
                <a:cs typeface="Trebuchet MS"/>
              </a:rPr>
              <a:t> </a:t>
            </a:r>
            <a:r>
              <a:rPr sz="2000" spc="-125" dirty="0">
                <a:latin typeface="Trebuchet MS"/>
                <a:cs typeface="Trebuchet MS"/>
              </a:rPr>
              <a:t>year</a:t>
            </a:r>
            <a:r>
              <a:rPr sz="2000" spc="-55" dirty="0">
                <a:latin typeface="Trebuchet MS"/>
                <a:cs typeface="Trebuchet MS"/>
              </a:rPr>
              <a:t> </a:t>
            </a:r>
            <a:r>
              <a:rPr sz="2000" spc="-85" dirty="0">
                <a:latin typeface="Trebuchet MS"/>
                <a:cs typeface="Trebuchet MS"/>
              </a:rPr>
              <a:t>through</a:t>
            </a:r>
            <a:r>
              <a:rPr sz="2000" spc="-80" dirty="0">
                <a:latin typeface="Trebuchet MS"/>
                <a:cs typeface="Trebuchet MS"/>
              </a:rPr>
              <a:t> </a:t>
            </a:r>
            <a:r>
              <a:rPr lang="en-GB" sz="2000" spc="-35" dirty="0">
                <a:latin typeface="Trebuchet MS"/>
                <a:cs typeface="Trebuchet MS"/>
              </a:rPr>
              <a:t>the school office </a:t>
            </a:r>
            <a:r>
              <a:rPr sz="2000" spc="-20" dirty="0">
                <a:latin typeface="Trebuchet MS"/>
                <a:cs typeface="Trebuchet MS"/>
              </a:rPr>
              <a:t>to</a:t>
            </a:r>
            <a:r>
              <a:rPr sz="2000" spc="-60" dirty="0">
                <a:latin typeface="Trebuchet MS"/>
                <a:cs typeface="Trebuchet MS"/>
              </a:rPr>
              <a:t> </a:t>
            </a:r>
            <a:r>
              <a:rPr sz="2000" spc="-105" dirty="0">
                <a:latin typeface="Trebuchet MS"/>
                <a:cs typeface="Trebuchet MS"/>
              </a:rPr>
              <a:t>share</a:t>
            </a:r>
            <a:r>
              <a:rPr sz="2000" spc="-35" dirty="0">
                <a:latin typeface="Trebuchet MS"/>
                <a:cs typeface="Trebuchet MS"/>
              </a:rPr>
              <a:t> </a:t>
            </a:r>
            <a:r>
              <a:rPr sz="2000" spc="-150" dirty="0">
                <a:latin typeface="Trebuchet MS"/>
                <a:cs typeface="Trebuchet MS"/>
              </a:rPr>
              <a:t>any</a:t>
            </a:r>
            <a:r>
              <a:rPr sz="2000" spc="-70" dirty="0">
                <a:latin typeface="Trebuchet MS"/>
                <a:cs typeface="Trebuchet MS"/>
              </a:rPr>
              <a:t> </a:t>
            </a:r>
            <a:r>
              <a:rPr sz="2000" spc="-75" dirty="0">
                <a:latin typeface="Trebuchet MS"/>
                <a:cs typeface="Trebuchet MS"/>
              </a:rPr>
              <a:t>concerns</a:t>
            </a:r>
            <a:r>
              <a:rPr sz="2000" spc="-50" dirty="0">
                <a:latin typeface="Trebuchet MS"/>
                <a:cs typeface="Trebuchet MS"/>
              </a:rPr>
              <a:t> </a:t>
            </a:r>
            <a:r>
              <a:rPr sz="2000" spc="-25" dirty="0">
                <a:latin typeface="Trebuchet MS"/>
                <a:cs typeface="Trebuchet MS"/>
              </a:rPr>
              <a:t>or </a:t>
            </a:r>
            <a:r>
              <a:rPr sz="2000" spc="-50" dirty="0">
                <a:latin typeface="Trebuchet MS"/>
                <a:cs typeface="Trebuchet MS"/>
              </a:rPr>
              <a:t>worries</a:t>
            </a:r>
            <a:r>
              <a:rPr sz="2000" spc="-60" dirty="0">
                <a:latin typeface="Trebuchet MS"/>
                <a:cs typeface="Trebuchet MS"/>
              </a:rPr>
              <a:t> </a:t>
            </a:r>
            <a:r>
              <a:rPr sz="2000" spc="-130" dirty="0">
                <a:latin typeface="Trebuchet MS"/>
                <a:cs typeface="Trebuchet MS"/>
              </a:rPr>
              <a:t>and</a:t>
            </a:r>
            <a:r>
              <a:rPr sz="2000" spc="-60" dirty="0">
                <a:latin typeface="Trebuchet MS"/>
                <a:cs typeface="Trebuchet MS"/>
              </a:rPr>
              <a:t> </a:t>
            </a:r>
            <a:r>
              <a:rPr sz="2000" spc="-10" dirty="0">
                <a:latin typeface="Trebuchet MS"/>
                <a:cs typeface="Trebuchet MS"/>
              </a:rPr>
              <a:t>to</a:t>
            </a:r>
            <a:r>
              <a:rPr sz="2000" spc="-50" dirty="0">
                <a:latin typeface="Trebuchet MS"/>
                <a:cs typeface="Trebuchet MS"/>
              </a:rPr>
              <a:t> </a:t>
            </a:r>
            <a:r>
              <a:rPr sz="2000" spc="-110" dirty="0">
                <a:latin typeface="Trebuchet MS"/>
                <a:cs typeface="Trebuchet MS"/>
              </a:rPr>
              <a:t>ask</a:t>
            </a:r>
            <a:r>
              <a:rPr sz="2000" spc="-45" dirty="0">
                <a:latin typeface="Trebuchet MS"/>
                <a:cs typeface="Trebuchet MS"/>
              </a:rPr>
              <a:t> </a:t>
            </a:r>
            <a:r>
              <a:rPr sz="2000" spc="-150" dirty="0">
                <a:latin typeface="Trebuchet MS"/>
                <a:cs typeface="Trebuchet MS"/>
              </a:rPr>
              <a:t>any</a:t>
            </a:r>
            <a:r>
              <a:rPr sz="2000" spc="-60" dirty="0">
                <a:latin typeface="Trebuchet MS"/>
                <a:cs typeface="Trebuchet MS"/>
              </a:rPr>
              <a:t> </a:t>
            </a:r>
            <a:r>
              <a:rPr sz="2000" spc="-114" dirty="0">
                <a:latin typeface="Trebuchet MS"/>
                <a:cs typeface="Trebuchet MS"/>
              </a:rPr>
              <a:t>questions.</a:t>
            </a:r>
            <a:r>
              <a:rPr sz="2000" spc="-285" dirty="0">
                <a:latin typeface="Trebuchet MS"/>
                <a:cs typeface="Trebuchet MS"/>
              </a:rPr>
              <a:t> </a:t>
            </a:r>
            <a:r>
              <a:rPr sz="2000" spc="-130" dirty="0">
                <a:latin typeface="Trebuchet MS"/>
                <a:cs typeface="Trebuchet MS"/>
              </a:rPr>
              <a:t>Please</a:t>
            </a:r>
            <a:r>
              <a:rPr sz="2000" spc="-45" dirty="0">
                <a:latin typeface="Trebuchet MS"/>
                <a:cs typeface="Trebuchet MS"/>
              </a:rPr>
              <a:t> </a:t>
            </a:r>
            <a:r>
              <a:rPr sz="2000" spc="-110" dirty="0">
                <a:latin typeface="Trebuchet MS"/>
                <a:cs typeface="Trebuchet MS"/>
              </a:rPr>
              <a:t>contact</a:t>
            </a:r>
            <a:r>
              <a:rPr sz="2000" spc="-80" dirty="0">
                <a:latin typeface="Trebuchet MS"/>
                <a:cs typeface="Trebuchet MS"/>
              </a:rPr>
              <a:t> </a:t>
            </a:r>
            <a:r>
              <a:rPr sz="2000" spc="-120" dirty="0">
                <a:latin typeface="Trebuchet MS"/>
                <a:cs typeface="Trebuchet MS"/>
              </a:rPr>
              <a:t>the</a:t>
            </a:r>
            <a:r>
              <a:rPr sz="2000" spc="-70" dirty="0">
                <a:latin typeface="Trebuchet MS"/>
                <a:cs typeface="Trebuchet MS"/>
              </a:rPr>
              <a:t> </a:t>
            </a:r>
            <a:r>
              <a:rPr sz="2000" spc="-65" dirty="0">
                <a:latin typeface="Trebuchet MS"/>
                <a:cs typeface="Trebuchet MS"/>
              </a:rPr>
              <a:t>school</a:t>
            </a:r>
            <a:r>
              <a:rPr sz="2000" spc="-60" dirty="0">
                <a:latin typeface="Trebuchet MS"/>
                <a:cs typeface="Trebuchet MS"/>
              </a:rPr>
              <a:t> </a:t>
            </a:r>
            <a:r>
              <a:rPr sz="2000" spc="-150" dirty="0">
                <a:latin typeface="Trebuchet MS"/>
                <a:cs typeface="Trebuchet MS"/>
              </a:rPr>
              <a:t>office</a:t>
            </a:r>
            <a:r>
              <a:rPr sz="2000" spc="-70" dirty="0">
                <a:latin typeface="Trebuchet MS"/>
                <a:cs typeface="Trebuchet MS"/>
              </a:rPr>
              <a:t> </a:t>
            </a:r>
            <a:r>
              <a:rPr sz="2000" spc="-10" dirty="0">
                <a:latin typeface="Trebuchet MS"/>
                <a:cs typeface="Trebuchet MS"/>
              </a:rPr>
              <a:t>to</a:t>
            </a:r>
            <a:r>
              <a:rPr sz="2000" spc="-55" dirty="0">
                <a:latin typeface="Trebuchet MS"/>
                <a:cs typeface="Trebuchet MS"/>
              </a:rPr>
              <a:t> </a:t>
            </a:r>
            <a:r>
              <a:rPr sz="2000" spc="-114" dirty="0">
                <a:latin typeface="Trebuchet MS"/>
                <a:cs typeface="Trebuchet MS"/>
              </a:rPr>
              <a:t>arrange</a:t>
            </a:r>
            <a:r>
              <a:rPr sz="2000" spc="-75" dirty="0">
                <a:latin typeface="Trebuchet MS"/>
                <a:cs typeface="Trebuchet MS"/>
              </a:rPr>
              <a:t> </a:t>
            </a:r>
            <a:r>
              <a:rPr sz="2000" spc="-204" dirty="0">
                <a:latin typeface="Trebuchet MS"/>
                <a:cs typeface="Trebuchet MS"/>
              </a:rPr>
              <a:t>a</a:t>
            </a:r>
            <a:r>
              <a:rPr sz="2000" spc="-45" dirty="0">
                <a:latin typeface="Trebuchet MS"/>
                <a:cs typeface="Trebuchet MS"/>
              </a:rPr>
              <a:t> </a:t>
            </a:r>
            <a:r>
              <a:rPr sz="2000" spc="-10" dirty="0">
                <a:latin typeface="Trebuchet MS"/>
                <a:cs typeface="Trebuchet MS"/>
              </a:rPr>
              <a:t>meeting </a:t>
            </a:r>
            <a:r>
              <a:rPr sz="2000" spc="-105" dirty="0">
                <a:latin typeface="Trebuchet MS"/>
                <a:cs typeface="Trebuchet MS"/>
              </a:rPr>
              <a:t>with</a:t>
            </a:r>
            <a:r>
              <a:rPr sz="2000" spc="-5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90" dirty="0">
                <a:latin typeface="Trebuchet MS"/>
                <a:cs typeface="Trebuchet MS"/>
              </a:rPr>
              <a:t>child's</a:t>
            </a:r>
            <a:r>
              <a:rPr sz="2000" spc="-50" dirty="0">
                <a:latin typeface="Trebuchet MS"/>
                <a:cs typeface="Trebuchet MS"/>
              </a:rPr>
              <a:t> </a:t>
            </a:r>
            <a:r>
              <a:rPr sz="2000" spc="-120" dirty="0">
                <a:latin typeface="Trebuchet MS"/>
                <a:cs typeface="Trebuchet MS"/>
              </a:rPr>
              <a:t>class</a:t>
            </a:r>
            <a:r>
              <a:rPr sz="2000" spc="-30" dirty="0">
                <a:latin typeface="Trebuchet MS"/>
                <a:cs typeface="Trebuchet MS"/>
              </a:rPr>
              <a:t> </a:t>
            </a:r>
            <a:r>
              <a:rPr sz="2000" spc="-170" dirty="0">
                <a:latin typeface="Trebuchet MS"/>
                <a:cs typeface="Trebuchet MS"/>
              </a:rPr>
              <a:t>teacher.</a:t>
            </a:r>
            <a:r>
              <a:rPr sz="2000" spc="-260" dirty="0">
                <a:latin typeface="Trebuchet MS"/>
                <a:cs typeface="Trebuchet MS"/>
              </a:rPr>
              <a:t> </a:t>
            </a:r>
            <a:r>
              <a:rPr sz="2000" spc="-150" dirty="0">
                <a:latin typeface="Trebuchet MS"/>
                <a:cs typeface="Trebuchet MS"/>
              </a:rPr>
              <a:t>If</a:t>
            </a:r>
            <a:r>
              <a:rPr sz="2000" spc="-15" dirty="0">
                <a:latin typeface="Trebuchet MS"/>
                <a:cs typeface="Trebuchet MS"/>
              </a:rPr>
              <a:t> </a:t>
            </a:r>
            <a:r>
              <a:rPr sz="2000" spc="-55" dirty="0">
                <a:latin typeface="Trebuchet MS"/>
                <a:cs typeface="Trebuchet MS"/>
              </a:rPr>
              <a:t>your </a:t>
            </a:r>
            <a:r>
              <a:rPr sz="2000" spc="-125" dirty="0">
                <a:latin typeface="Trebuchet MS"/>
                <a:cs typeface="Trebuchet MS"/>
              </a:rPr>
              <a:t>child</a:t>
            </a:r>
            <a:r>
              <a:rPr sz="2000" spc="-50" dirty="0">
                <a:latin typeface="Trebuchet MS"/>
                <a:cs typeface="Trebuchet MS"/>
              </a:rPr>
              <a:t> </a:t>
            </a:r>
            <a:r>
              <a:rPr sz="2000" spc="-110" dirty="0">
                <a:latin typeface="Trebuchet MS"/>
                <a:cs typeface="Trebuchet MS"/>
              </a:rPr>
              <a:t>has</a:t>
            </a:r>
            <a:r>
              <a:rPr sz="2000" spc="-30" dirty="0">
                <a:latin typeface="Trebuchet MS"/>
                <a:cs typeface="Trebuchet MS"/>
              </a:rPr>
              <a:t> </a:t>
            </a:r>
            <a:r>
              <a:rPr sz="2000" spc="-10" dirty="0">
                <a:latin typeface="Trebuchet MS"/>
                <a:cs typeface="Trebuchet MS"/>
              </a:rPr>
              <a:t>SEND,</a:t>
            </a:r>
            <a:r>
              <a:rPr sz="2000" spc="-245" dirty="0">
                <a:latin typeface="Trebuchet MS"/>
                <a:cs typeface="Trebuchet MS"/>
              </a:rPr>
              <a:t> </a:t>
            </a:r>
            <a:r>
              <a:rPr sz="2000" spc="-70" dirty="0">
                <a:latin typeface="Trebuchet MS"/>
                <a:cs typeface="Trebuchet MS"/>
              </a:rPr>
              <a:t>you</a:t>
            </a:r>
            <a:r>
              <a:rPr sz="2000" spc="-40" dirty="0">
                <a:latin typeface="Trebuchet MS"/>
                <a:cs typeface="Trebuchet MS"/>
              </a:rPr>
              <a:t> </a:t>
            </a:r>
            <a:r>
              <a:rPr sz="2000" spc="-140" dirty="0">
                <a:latin typeface="Trebuchet MS"/>
                <a:cs typeface="Trebuchet MS"/>
              </a:rPr>
              <a:t>can</a:t>
            </a:r>
            <a:r>
              <a:rPr sz="2000" spc="-35" dirty="0">
                <a:latin typeface="Trebuchet MS"/>
                <a:cs typeface="Trebuchet MS"/>
              </a:rPr>
              <a:t> </a:t>
            </a:r>
            <a:r>
              <a:rPr sz="2000" spc="-95" dirty="0">
                <a:latin typeface="Trebuchet MS"/>
                <a:cs typeface="Trebuchet MS"/>
              </a:rPr>
              <a:t>also</a:t>
            </a:r>
            <a:r>
              <a:rPr sz="2000" spc="-55" dirty="0">
                <a:latin typeface="Trebuchet MS"/>
                <a:cs typeface="Trebuchet MS"/>
              </a:rPr>
              <a:t> </a:t>
            </a:r>
            <a:r>
              <a:rPr sz="2000" spc="-114" dirty="0">
                <a:latin typeface="Trebuchet MS"/>
                <a:cs typeface="Trebuchet MS"/>
              </a:rPr>
              <a:t>contact</a:t>
            </a:r>
            <a:r>
              <a:rPr sz="2000" spc="-60" dirty="0">
                <a:latin typeface="Trebuchet MS"/>
                <a:cs typeface="Trebuchet MS"/>
              </a:rPr>
              <a:t> </a:t>
            </a:r>
            <a:r>
              <a:rPr sz="2000" spc="-120" dirty="0">
                <a:latin typeface="Trebuchet MS"/>
                <a:cs typeface="Trebuchet MS"/>
              </a:rPr>
              <a:t>the</a:t>
            </a:r>
            <a:r>
              <a:rPr sz="2000" spc="-25" dirty="0">
                <a:latin typeface="Trebuchet MS"/>
                <a:cs typeface="Trebuchet MS"/>
              </a:rPr>
              <a:t> </a:t>
            </a:r>
            <a:r>
              <a:rPr sz="2000" spc="-10" dirty="0">
                <a:latin typeface="Trebuchet MS"/>
                <a:cs typeface="Trebuchet MS"/>
              </a:rPr>
              <a:t>SENDCo. </a:t>
            </a:r>
            <a:r>
              <a:rPr sz="2000" u="sng" spc="-50" dirty="0">
                <a:solidFill>
                  <a:srgbClr val="F92B5C"/>
                </a:solidFill>
                <a:uFill>
                  <a:solidFill>
                    <a:srgbClr val="F92B5C"/>
                  </a:solidFill>
                </a:uFill>
                <a:latin typeface="Trebuchet MS"/>
                <a:cs typeface="Trebuchet MS"/>
                <a:hlinkClick r:id="rId2" action="ppaction://hlinksldjump"/>
              </a:rPr>
              <a:t>Click</a:t>
            </a:r>
            <a:r>
              <a:rPr sz="2000" u="sng" spc="-60" dirty="0">
                <a:solidFill>
                  <a:srgbClr val="F92B5C"/>
                </a:solidFill>
                <a:uFill>
                  <a:solidFill>
                    <a:srgbClr val="F92B5C"/>
                  </a:solidFill>
                </a:uFill>
                <a:latin typeface="Trebuchet MS"/>
                <a:cs typeface="Trebuchet MS"/>
                <a:hlinkClick r:id="rId2" action="ppaction://hlinksldjump"/>
              </a:rPr>
              <a:t> </a:t>
            </a:r>
            <a:r>
              <a:rPr sz="2000" u="sng" spc="-100" dirty="0">
                <a:solidFill>
                  <a:srgbClr val="F92B5C"/>
                </a:solidFill>
                <a:uFill>
                  <a:solidFill>
                    <a:srgbClr val="F92B5C"/>
                  </a:solidFill>
                </a:uFill>
                <a:latin typeface="Trebuchet MS"/>
                <a:cs typeface="Trebuchet MS"/>
                <a:hlinkClick r:id="rId2" action="ppaction://hlinksldjump"/>
              </a:rPr>
              <a:t>here</a:t>
            </a:r>
            <a:r>
              <a:rPr sz="2000" u="sng" spc="-70" dirty="0">
                <a:solidFill>
                  <a:srgbClr val="F92B5C"/>
                </a:solidFill>
                <a:uFill>
                  <a:solidFill>
                    <a:srgbClr val="F92B5C"/>
                  </a:solidFill>
                </a:uFill>
                <a:latin typeface="Trebuchet MS"/>
                <a:cs typeface="Trebuchet MS"/>
                <a:hlinkClick r:id="rId2" action="ppaction://hlinksldjump"/>
              </a:rPr>
              <a:t> </a:t>
            </a:r>
            <a:r>
              <a:rPr sz="2000" u="sng" spc="-75" dirty="0">
                <a:solidFill>
                  <a:srgbClr val="F92B5C"/>
                </a:solidFill>
                <a:uFill>
                  <a:solidFill>
                    <a:srgbClr val="F92B5C"/>
                  </a:solidFill>
                </a:uFill>
                <a:latin typeface="Trebuchet MS"/>
                <a:cs typeface="Trebuchet MS"/>
                <a:hlinkClick r:id="rId2" action="ppaction://hlinksldjump"/>
              </a:rPr>
              <a:t>for</a:t>
            </a:r>
            <a:r>
              <a:rPr sz="2000" u="sng" spc="-45" dirty="0">
                <a:solidFill>
                  <a:srgbClr val="F92B5C"/>
                </a:solidFill>
                <a:uFill>
                  <a:solidFill>
                    <a:srgbClr val="F92B5C"/>
                  </a:solidFill>
                </a:uFill>
                <a:latin typeface="Trebuchet MS"/>
                <a:cs typeface="Trebuchet MS"/>
                <a:hlinkClick r:id="rId2" action="ppaction://hlinksldjump"/>
              </a:rPr>
              <a:t> </a:t>
            </a:r>
            <a:r>
              <a:rPr sz="2000" u="sng" spc="-30" dirty="0">
                <a:solidFill>
                  <a:srgbClr val="F92B5C"/>
                </a:solidFill>
                <a:uFill>
                  <a:solidFill>
                    <a:srgbClr val="F92B5C"/>
                  </a:solidFill>
                </a:uFill>
                <a:latin typeface="Trebuchet MS"/>
                <a:cs typeface="Trebuchet MS"/>
                <a:hlinkClick r:id="rId2" action="ppaction://hlinksldjump"/>
              </a:rPr>
              <a:t>details.</a:t>
            </a:r>
            <a:endParaRPr sz="2000" dirty="0">
              <a:latin typeface="Trebuchet MS"/>
              <a:cs typeface="Trebuchet MS"/>
            </a:endParaRPr>
          </a:p>
        </p:txBody>
      </p:sp>
      <p:pic>
        <p:nvPicPr>
          <p:cNvPr id="5" name="object 4">
            <a:hlinkClick r:id="rId3" action="ppaction://hlinksldjump"/>
            <a:extLst>
              <a:ext uri="{FF2B5EF4-FFF2-40B4-BE49-F238E27FC236}">
                <a16:creationId xmlns:a16="http://schemas.microsoft.com/office/drawing/2014/main" id="{88B2FDF7-B6C6-44B0-92BF-CD12268E1948}"/>
              </a:ext>
            </a:extLst>
          </p:cNvPr>
          <p:cNvPicPr/>
          <p:nvPr/>
        </p:nvPicPr>
        <p:blipFill>
          <a:blip r:embed="rId4" cstate="print"/>
          <a:stretch>
            <a:fillRect/>
          </a:stretch>
        </p:blipFill>
        <p:spPr>
          <a:xfrm>
            <a:off x="304800" y="5715000"/>
            <a:ext cx="914400" cy="9144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65" dirty="0"/>
              <a:t> </a:t>
            </a:r>
            <a:r>
              <a:rPr spc="445" dirty="0"/>
              <a:t>DO</a:t>
            </a:r>
            <a:r>
              <a:rPr spc="-550" dirty="0"/>
              <a:t> </a:t>
            </a:r>
            <a:r>
              <a:rPr spc="160" dirty="0"/>
              <a:t>YOU</a:t>
            </a:r>
            <a:r>
              <a:rPr spc="-80" dirty="0"/>
              <a:t> </a:t>
            </a:r>
            <a:r>
              <a:rPr spc="145" dirty="0"/>
              <a:t>MAKE</a:t>
            </a:r>
            <a:r>
              <a:rPr spc="-65" dirty="0"/>
              <a:t> </a:t>
            </a:r>
            <a:r>
              <a:rPr dirty="0"/>
              <a:t>SURE</a:t>
            </a:r>
            <a:r>
              <a:rPr spc="-475" dirty="0"/>
              <a:t> </a:t>
            </a:r>
            <a:r>
              <a:rPr spc="60" dirty="0"/>
              <a:t>THAT</a:t>
            </a:r>
            <a:r>
              <a:rPr spc="-459" dirty="0"/>
              <a:t> </a:t>
            </a:r>
            <a:r>
              <a:rPr spc="55" dirty="0"/>
              <a:t>THE</a:t>
            </a:r>
            <a:r>
              <a:rPr spc="-80" dirty="0"/>
              <a:t> </a:t>
            </a:r>
            <a:r>
              <a:rPr spc="160" dirty="0"/>
              <a:t>SEND </a:t>
            </a:r>
            <a:r>
              <a:rPr dirty="0"/>
              <a:t>SUPPORT</a:t>
            </a:r>
            <a:r>
              <a:rPr spc="-75" dirty="0"/>
              <a:t> </a:t>
            </a:r>
            <a:r>
              <a:rPr spc="-10" dirty="0"/>
              <a:t>IS</a:t>
            </a:r>
            <a:r>
              <a:rPr spc="-75" dirty="0"/>
              <a:t> </a:t>
            </a:r>
            <a:r>
              <a:rPr spc="60" dirty="0"/>
              <a:t>HELPING</a:t>
            </a:r>
            <a:r>
              <a:rPr spc="-90" dirty="0"/>
              <a:t> </a:t>
            </a:r>
            <a:r>
              <a:rPr spc="160" dirty="0"/>
              <a:t>MY</a:t>
            </a:r>
            <a:r>
              <a:rPr spc="-75" dirty="0"/>
              <a:t> </a:t>
            </a:r>
            <a:r>
              <a:rPr spc="165" dirty="0"/>
              <a:t>CHILD</a:t>
            </a:r>
            <a:r>
              <a:rPr spc="-75" dirty="0"/>
              <a:t> </a:t>
            </a:r>
            <a:r>
              <a:rPr spc="140" dirty="0"/>
              <a:t>MAKE</a:t>
            </a:r>
            <a:r>
              <a:rPr spc="-75" dirty="0"/>
              <a:t> </a:t>
            </a:r>
            <a:r>
              <a:rPr spc="-10" dirty="0"/>
              <a:t>PROGRESS?</a:t>
            </a:r>
          </a:p>
        </p:txBody>
      </p:sp>
      <p:sp>
        <p:nvSpPr>
          <p:cNvPr id="3" name="object 3"/>
          <p:cNvSpPr txBox="1"/>
          <p:nvPr/>
        </p:nvSpPr>
        <p:spPr>
          <a:xfrm>
            <a:off x="1530477" y="1889607"/>
            <a:ext cx="9300845" cy="3342640"/>
          </a:xfrm>
          <a:prstGeom prst="rect">
            <a:avLst/>
          </a:prstGeom>
        </p:spPr>
        <p:txBody>
          <a:bodyPr vert="horz" wrap="square" lIns="0" tIns="169545" rIns="0" bIns="0" rtlCol="0">
            <a:spAutoFit/>
          </a:bodyPr>
          <a:lstStyle/>
          <a:p>
            <a:pPr marL="12700">
              <a:lnSpc>
                <a:spcPct val="100000"/>
              </a:lnSpc>
              <a:spcBef>
                <a:spcPts val="1335"/>
              </a:spcBef>
            </a:pPr>
            <a:r>
              <a:rPr sz="2000" dirty="0">
                <a:latin typeface="Trebuchet MS"/>
                <a:cs typeface="Trebuchet MS"/>
              </a:rPr>
              <a:t>We</a:t>
            </a:r>
            <a:r>
              <a:rPr sz="2000" spc="-25" dirty="0">
                <a:latin typeface="Trebuchet MS"/>
                <a:cs typeface="Trebuchet MS"/>
              </a:rPr>
              <a:t> </a:t>
            </a:r>
            <a:r>
              <a:rPr sz="2000" spc="-155" dirty="0">
                <a:latin typeface="Trebuchet MS"/>
                <a:cs typeface="Trebuchet MS"/>
              </a:rPr>
              <a:t>evaluate</a:t>
            </a:r>
            <a:r>
              <a:rPr sz="2000" spc="-50" dirty="0">
                <a:latin typeface="Trebuchet MS"/>
                <a:cs typeface="Trebuchet MS"/>
              </a:rPr>
              <a:t> </a:t>
            </a:r>
            <a:r>
              <a:rPr sz="2000" spc="-114" dirty="0">
                <a:latin typeface="Trebuchet MS"/>
                <a:cs typeface="Trebuchet MS"/>
              </a:rPr>
              <a:t>the</a:t>
            </a:r>
            <a:r>
              <a:rPr sz="2000" spc="-35" dirty="0">
                <a:latin typeface="Trebuchet MS"/>
                <a:cs typeface="Trebuchet MS"/>
              </a:rPr>
              <a:t> </a:t>
            </a:r>
            <a:r>
              <a:rPr sz="2000" spc="-135" dirty="0">
                <a:latin typeface="Trebuchet MS"/>
                <a:cs typeface="Trebuchet MS"/>
              </a:rPr>
              <a:t>effectiveness</a:t>
            </a:r>
            <a:r>
              <a:rPr sz="2000" spc="-45" dirty="0">
                <a:latin typeface="Trebuchet MS"/>
                <a:cs typeface="Trebuchet MS"/>
              </a:rPr>
              <a:t> </a:t>
            </a:r>
            <a:r>
              <a:rPr sz="2000" spc="-114" dirty="0">
                <a:latin typeface="Trebuchet MS"/>
                <a:cs typeface="Trebuchet MS"/>
              </a:rPr>
              <a:t>of</a:t>
            </a:r>
            <a:r>
              <a:rPr sz="2000" spc="-35" dirty="0">
                <a:latin typeface="Trebuchet MS"/>
                <a:cs typeface="Trebuchet MS"/>
              </a:rPr>
              <a:t> </a:t>
            </a:r>
            <a:r>
              <a:rPr sz="2000" spc="-75" dirty="0">
                <a:latin typeface="Trebuchet MS"/>
                <a:cs typeface="Trebuchet MS"/>
              </a:rPr>
              <a:t>provision</a:t>
            </a:r>
            <a:r>
              <a:rPr sz="2000" spc="-60" dirty="0">
                <a:latin typeface="Trebuchet MS"/>
                <a:cs typeface="Trebuchet MS"/>
              </a:rPr>
              <a:t> </a:t>
            </a:r>
            <a:r>
              <a:rPr sz="2000" spc="-80" dirty="0">
                <a:latin typeface="Trebuchet MS"/>
                <a:cs typeface="Trebuchet MS"/>
              </a:rPr>
              <a:t>for</a:t>
            </a:r>
            <a:r>
              <a:rPr sz="2000" spc="-40" dirty="0">
                <a:latin typeface="Trebuchet MS"/>
                <a:cs typeface="Trebuchet MS"/>
              </a:rPr>
              <a:t> </a:t>
            </a:r>
            <a:r>
              <a:rPr sz="2000" spc="-114" dirty="0">
                <a:latin typeface="Trebuchet MS"/>
                <a:cs typeface="Trebuchet MS"/>
              </a:rPr>
              <a:t>pupils</a:t>
            </a:r>
            <a:r>
              <a:rPr sz="2000" spc="-50" dirty="0">
                <a:latin typeface="Trebuchet MS"/>
                <a:cs typeface="Trebuchet MS"/>
              </a:rPr>
              <a:t> </a:t>
            </a:r>
            <a:r>
              <a:rPr sz="2000" spc="-105" dirty="0">
                <a:latin typeface="Trebuchet MS"/>
                <a:cs typeface="Trebuchet MS"/>
              </a:rPr>
              <a:t>with</a:t>
            </a:r>
            <a:r>
              <a:rPr sz="2000" spc="-60" dirty="0">
                <a:latin typeface="Trebuchet MS"/>
                <a:cs typeface="Trebuchet MS"/>
              </a:rPr>
              <a:t> </a:t>
            </a:r>
            <a:r>
              <a:rPr sz="2000" spc="100" dirty="0">
                <a:latin typeface="Trebuchet MS"/>
                <a:cs typeface="Trebuchet MS"/>
              </a:rPr>
              <a:t>SEND</a:t>
            </a:r>
            <a:r>
              <a:rPr sz="2000" spc="-25" dirty="0">
                <a:latin typeface="Trebuchet MS"/>
                <a:cs typeface="Trebuchet MS"/>
              </a:rPr>
              <a:t> by:</a:t>
            </a:r>
            <a:endParaRPr sz="2000" dirty="0">
              <a:latin typeface="Trebuchet MS"/>
              <a:cs typeface="Trebuchet MS"/>
            </a:endParaRPr>
          </a:p>
          <a:p>
            <a:pPr marL="240665" marR="5080" indent="-228600">
              <a:lnSpc>
                <a:spcPct val="110000"/>
              </a:lnSpc>
              <a:spcBef>
                <a:spcPts val="1000"/>
              </a:spcBef>
              <a:buClr>
                <a:srgbClr val="B71E42"/>
              </a:buClr>
              <a:buFont typeface="Arial"/>
              <a:buChar char="•"/>
              <a:tabLst>
                <a:tab pos="240665" algn="l"/>
              </a:tabLst>
            </a:pPr>
            <a:r>
              <a:rPr sz="2000" spc="-114" dirty="0">
                <a:latin typeface="Trebuchet MS"/>
                <a:cs typeface="Trebuchet MS"/>
              </a:rPr>
              <a:t>Reviewing</a:t>
            </a:r>
            <a:r>
              <a:rPr sz="2000" spc="-45" dirty="0">
                <a:latin typeface="Trebuchet MS"/>
                <a:cs typeface="Trebuchet MS"/>
              </a:rPr>
              <a:t> </a:t>
            </a:r>
            <a:r>
              <a:rPr sz="2000" spc="-135" dirty="0">
                <a:latin typeface="Trebuchet MS"/>
                <a:cs typeface="Trebuchet MS"/>
              </a:rPr>
              <a:t>pupils’</a:t>
            </a:r>
            <a:r>
              <a:rPr sz="2000" spc="-60" dirty="0">
                <a:latin typeface="Trebuchet MS"/>
                <a:cs typeface="Trebuchet MS"/>
              </a:rPr>
              <a:t> </a:t>
            </a:r>
            <a:r>
              <a:rPr sz="2000" spc="-130" dirty="0">
                <a:latin typeface="Trebuchet MS"/>
                <a:cs typeface="Trebuchet MS"/>
              </a:rPr>
              <a:t>individual</a:t>
            </a:r>
            <a:r>
              <a:rPr sz="2000" spc="-60"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80" dirty="0">
                <a:latin typeface="Trebuchet MS"/>
                <a:cs typeface="Trebuchet MS"/>
              </a:rPr>
              <a:t>towards</a:t>
            </a:r>
            <a:r>
              <a:rPr sz="2000" spc="-45" dirty="0">
                <a:latin typeface="Trebuchet MS"/>
                <a:cs typeface="Trebuchet MS"/>
              </a:rPr>
              <a:t> </a:t>
            </a:r>
            <a:r>
              <a:rPr sz="2000" spc="-100" dirty="0">
                <a:latin typeface="Trebuchet MS"/>
                <a:cs typeface="Trebuchet MS"/>
              </a:rPr>
              <a:t>their</a:t>
            </a:r>
            <a:r>
              <a:rPr sz="2000" spc="-50" dirty="0">
                <a:latin typeface="Trebuchet MS"/>
                <a:cs typeface="Trebuchet MS"/>
              </a:rPr>
              <a:t> </a:t>
            </a:r>
            <a:r>
              <a:rPr sz="2000" spc="-120" dirty="0">
                <a:latin typeface="Trebuchet MS"/>
                <a:cs typeface="Trebuchet MS"/>
              </a:rPr>
              <a:t>goals</a:t>
            </a:r>
            <a:r>
              <a:rPr sz="2000" spc="-30" dirty="0">
                <a:latin typeface="Trebuchet MS"/>
                <a:cs typeface="Trebuchet MS"/>
              </a:rPr>
              <a:t> </a:t>
            </a:r>
            <a:r>
              <a:rPr sz="2000" spc="-145" dirty="0">
                <a:latin typeface="Trebuchet MS"/>
                <a:cs typeface="Trebuchet MS"/>
              </a:rPr>
              <a:t>each</a:t>
            </a:r>
            <a:r>
              <a:rPr sz="2000" spc="-40" dirty="0">
                <a:latin typeface="Trebuchet MS"/>
                <a:cs typeface="Trebuchet MS"/>
              </a:rPr>
              <a:t> </a:t>
            </a:r>
            <a:r>
              <a:rPr sz="2000" spc="-105" dirty="0">
                <a:latin typeface="Trebuchet MS"/>
                <a:cs typeface="Trebuchet MS"/>
              </a:rPr>
              <a:t>term</a:t>
            </a:r>
            <a:r>
              <a:rPr sz="2000" spc="-50" dirty="0">
                <a:latin typeface="Trebuchet MS"/>
                <a:cs typeface="Trebuchet MS"/>
              </a:rPr>
              <a:t> </a:t>
            </a:r>
            <a:r>
              <a:rPr sz="2000" dirty="0">
                <a:latin typeface="Trebuchet MS"/>
                <a:cs typeface="Trebuchet MS"/>
              </a:rPr>
              <a:t>on</a:t>
            </a:r>
            <a:r>
              <a:rPr sz="2000" spc="-35" dirty="0">
                <a:latin typeface="Trebuchet MS"/>
                <a:cs typeface="Trebuchet MS"/>
              </a:rPr>
              <a:t> </a:t>
            </a:r>
            <a:r>
              <a:rPr sz="2000" spc="-100" dirty="0">
                <a:latin typeface="Trebuchet MS"/>
                <a:cs typeface="Trebuchet MS"/>
              </a:rPr>
              <a:t>their</a:t>
            </a:r>
            <a:r>
              <a:rPr sz="2000" spc="-60" dirty="0">
                <a:latin typeface="Trebuchet MS"/>
                <a:cs typeface="Trebuchet MS"/>
              </a:rPr>
              <a:t> </a:t>
            </a:r>
            <a:r>
              <a:rPr lang="en-GB" sz="2000" spc="-60" dirty="0">
                <a:latin typeface="Trebuchet MS"/>
                <a:cs typeface="Trebuchet MS"/>
              </a:rPr>
              <a:t>SEND</a:t>
            </a:r>
            <a:r>
              <a:rPr sz="2000" spc="-30" dirty="0">
                <a:latin typeface="Trebuchet MS"/>
                <a:cs typeface="Trebuchet MS"/>
              </a:rPr>
              <a:t> </a:t>
            </a:r>
            <a:r>
              <a:rPr sz="2000" spc="-10" dirty="0">
                <a:latin typeface="Trebuchet MS"/>
                <a:cs typeface="Trebuchet MS"/>
              </a:rPr>
              <a:t>Support </a:t>
            </a:r>
            <a:r>
              <a:rPr sz="2000" spc="-20" dirty="0">
                <a:latin typeface="Trebuchet MS"/>
                <a:cs typeface="Trebuchet MS"/>
              </a:rPr>
              <a:t>Plan</a:t>
            </a:r>
            <a:endParaRPr sz="2000" dirty="0">
              <a:latin typeface="Trebuchet MS"/>
              <a:cs typeface="Trebuchet MS"/>
            </a:endParaRPr>
          </a:p>
          <a:p>
            <a:pPr marL="240665" indent="-227965">
              <a:lnSpc>
                <a:spcPct val="100000"/>
              </a:lnSpc>
              <a:spcBef>
                <a:spcPts val="1245"/>
              </a:spcBef>
              <a:buClr>
                <a:srgbClr val="B71E42"/>
              </a:buClr>
              <a:buFont typeface="Arial"/>
              <a:buChar char="•"/>
              <a:tabLst>
                <a:tab pos="240665" algn="l"/>
              </a:tabLst>
            </a:pPr>
            <a:r>
              <a:rPr sz="2000" spc="-114" dirty="0">
                <a:latin typeface="Trebuchet MS"/>
                <a:cs typeface="Trebuchet MS"/>
              </a:rPr>
              <a:t>Reviewing</a:t>
            </a:r>
            <a:r>
              <a:rPr sz="2000" spc="-45" dirty="0">
                <a:latin typeface="Trebuchet MS"/>
                <a:cs typeface="Trebuchet MS"/>
              </a:rPr>
              <a:t> </a:t>
            </a:r>
            <a:r>
              <a:rPr sz="2000" spc="-120" dirty="0">
                <a:latin typeface="Trebuchet MS"/>
                <a:cs typeface="Trebuchet MS"/>
              </a:rPr>
              <a:t>termly</a:t>
            </a:r>
            <a:r>
              <a:rPr sz="2000" spc="-55" dirty="0">
                <a:latin typeface="Trebuchet MS"/>
                <a:cs typeface="Trebuchet MS"/>
              </a:rPr>
              <a:t> </a:t>
            </a:r>
            <a:r>
              <a:rPr sz="2000" spc="-120" dirty="0">
                <a:latin typeface="Trebuchet MS"/>
                <a:cs typeface="Trebuchet MS"/>
              </a:rPr>
              <a:t>the</a:t>
            </a:r>
            <a:r>
              <a:rPr sz="2000" spc="-55" dirty="0">
                <a:latin typeface="Trebuchet MS"/>
                <a:cs typeface="Trebuchet MS"/>
              </a:rPr>
              <a:t> </a:t>
            </a:r>
            <a:r>
              <a:rPr sz="2000" spc="-145" dirty="0">
                <a:latin typeface="Trebuchet MS"/>
                <a:cs typeface="Trebuchet MS"/>
              </a:rPr>
              <a:t>impact</a:t>
            </a:r>
            <a:r>
              <a:rPr sz="2000" spc="-60" dirty="0">
                <a:latin typeface="Trebuchet MS"/>
                <a:cs typeface="Trebuchet MS"/>
              </a:rPr>
              <a:t> </a:t>
            </a:r>
            <a:r>
              <a:rPr sz="2000" spc="-114" dirty="0">
                <a:latin typeface="Trebuchet MS"/>
                <a:cs typeface="Trebuchet MS"/>
              </a:rPr>
              <a:t>of</a:t>
            </a:r>
            <a:r>
              <a:rPr sz="2000" spc="-45" dirty="0">
                <a:latin typeface="Trebuchet MS"/>
                <a:cs typeface="Trebuchet MS"/>
              </a:rPr>
              <a:t> </a:t>
            </a:r>
            <a:r>
              <a:rPr sz="2000" spc="-90" dirty="0">
                <a:latin typeface="Trebuchet MS"/>
                <a:cs typeface="Trebuchet MS"/>
              </a:rPr>
              <a:t>interventions</a:t>
            </a:r>
            <a:r>
              <a:rPr sz="2000" spc="-60" dirty="0">
                <a:latin typeface="Trebuchet MS"/>
                <a:cs typeface="Trebuchet MS"/>
              </a:rPr>
              <a:t> </a:t>
            </a:r>
            <a:r>
              <a:rPr sz="2000" dirty="0">
                <a:latin typeface="Trebuchet MS"/>
                <a:cs typeface="Trebuchet MS"/>
              </a:rPr>
              <a:t>on</a:t>
            </a:r>
            <a:r>
              <a:rPr sz="2000" spc="-35" dirty="0">
                <a:latin typeface="Trebuchet MS"/>
                <a:cs typeface="Trebuchet MS"/>
              </a:rPr>
              <a:t> </a:t>
            </a:r>
            <a:r>
              <a:rPr sz="2000" spc="-125" dirty="0">
                <a:latin typeface="Trebuchet MS"/>
                <a:cs typeface="Trebuchet MS"/>
              </a:rPr>
              <a:t>pupil</a:t>
            </a:r>
            <a:r>
              <a:rPr sz="2000" spc="-65" dirty="0">
                <a:latin typeface="Trebuchet MS"/>
                <a:cs typeface="Trebuchet MS"/>
              </a:rPr>
              <a:t> </a:t>
            </a:r>
            <a:r>
              <a:rPr sz="2000" spc="-70" dirty="0">
                <a:latin typeface="Trebuchet MS"/>
                <a:cs typeface="Trebuchet MS"/>
              </a:rPr>
              <a:t>progress</a:t>
            </a:r>
            <a:r>
              <a:rPr sz="2000" spc="-45" dirty="0">
                <a:latin typeface="Trebuchet MS"/>
                <a:cs typeface="Trebuchet MS"/>
              </a:rPr>
              <a:t> </a:t>
            </a:r>
            <a:r>
              <a:rPr sz="2000" spc="-90" dirty="0">
                <a:latin typeface="Trebuchet MS"/>
                <a:cs typeface="Trebuchet MS"/>
              </a:rPr>
              <a:t>through</a:t>
            </a:r>
            <a:r>
              <a:rPr sz="2000" spc="-65" dirty="0">
                <a:latin typeface="Trebuchet MS"/>
                <a:cs typeface="Trebuchet MS"/>
              </a:rPr>
              <a:t> </a:t>
            </a:r>
            <a:r>
              <a:rPr sz="2000" dirty="0">
                <a:latin typeface="Trebuchet MS"/>
                <a:cs typeface="Trebuchet MS"/>
              </a:rPr>
              <a:t>our</a:t>
            </a:r>
            <a:r>
              <a:rPr sz="2000" spc="-50" dirty="0">
                <a:latin typeface="Trebuchet MS"/>
                <a:cs typeface="Trebuchet MS"/>
              </a:rPr>
              <a:t> </a:t>
            </a:r>
            <a:r>
              <a:rPr sz="2000" spc="-30" dirty="0">
                <a:latin typeface="Trebuchet MS"/>
                <a:cs typeface="Trebuchet MS"/>
              </a:rPr>
              <a:t>established</a:t>
            </a:r>
            <a:endParaRPr sz="2000" dirty="0">
              <a:latin typeface="Trebuchet MS"/>
              <a:cs typeface="Trebuchet MS"/>
            </a:endParaRPr>
          </a:p>
          <a:p>
            <a:pPr marL="240665">
              <a:lnSpc>
                <a:spcPct val="100000"/>
              </a:lnSpc>
              <a:spcBef>
                <a:spcPts val="240"/>
              </a:spcBef>
            </a:pPr>
            <a:r>
              <a:rPr sz="2000" spc="-105" dirty="0">
                <a:latin typeface="Trebuchet MS"/>
                <a:cs typeface="Trebuchet MS"/>
              </a:rPr>
              <a:t>assessment</a:t>
            </a:r>
            <a:r>
              <a:rPr sz="2000" spc="10" dirty="0">
                <a:latin typeface="Trebuchet MS"/>
                <a:cs typeface="Trebuchet MS"/>
              </a:rPr>
              <a:t> </a:t>
            </a:r>
            <a:r>
              <a:rPr sz="2000" spc="-130" dirty="0">
                <a:latin typeface="Trebuchet MS"/>
                <a:cs typeface="Trebuchet MS"/>
              </a:rPr>
              <a:t>and</a:t>
            </a:r>
            <a:r>
              <a:rPr sz="2000" spc="10" dirty="0">
                <a:latin typeface="Trebuchet MS"/>
                <a:cs typeface="Trebuchet MS"/>
              </a:rPr>
              <a:t> </a:t>
            </a:r>
            <a:r>
              <a:rPr sz="2000" spc="-120" dirty="0">
                <a:latin typeface="Trebuchet MS"/>
                <a:cs typeface="Trebuchet MS"/>
              </a:rPr>
              <a:t>tracking</a:t>
            </a:r>
            <a:r>
              <a:rPr sz="2000" spc="-35" dirty="0">
                <a:latin typeface="Trebuchet MS"/>
                <a:cs typeface="Trebuchet MS"/>
              </a:rPr>
              <a:t> </a:t>
            </a:r>
            <a:r>
              <a:rPr sz="2000" spc="-10" dirty="0">
                <a:latin typeface="Trebuchet MS"/>
                <a:cs typeface="Trebuchet MS"/>
              </a:rPr>
              <a:t>processes.</a:t>
            </a:r>
            <a:endParaRPr sz="2000" dirty="0">
              <a:latin typeface="Trebuchet MS"/>
              <a:cs typeface="Trebuchet MS"/>
            </a:endParaRPr>
          </a:p>
          <a:p>
            <a:pPr marL="240665" marR="56515" indent="-228600">
              <a:lnSpc>
                <a:spcPct val="110000"/>
              </a:lnSpc>
              <a:spcBef>
                <a:spcPts val="1000"/>
              </a:spcBef>
              <a:buClr>
                <a:srgbClr val="B71E42"/>
              </a:buClr>
              <a:buFont typeface="Arial"/>
              <a:buChar char="•"/>
              <a:tabLst>
                <a:tab pos="240665" algn="l"/>
              </a:tabLst>
            </a:pPr>
            <a:r>
              <a:rPr sz="2000" spc="-60" dirty="0">
                <a:latin typeface="Trebuchet MS"/>
                <a:cs typeface="Trebuchet MS"/>
              </a:rPr>
              <a:t>Monitoring</a:t>
            </a:r>
            <a:r>
              <a:rPr sz="2000" spc="-70" dirty="0">
                <a:latin typeface="Trebuchet MS"/>
                <a:cs typeface="Trebuchet MS"/>
              </a:rPr>
              <a:t> </a:t>
            </a:r>
            <a:r>
              <a:rPr sz="2000" spc="-130" dirty="0">
                <a:latin typeface="Trebuchet MS"/>
                <a:cs typeface="Trebuchet MS"/>
              </a:rPr>
              <a:t>by</a:t>
            </a:r>
            <a:r>
              <a:rPr sz="2000" spc="-45" dirty="0">
                <a:latin typeface="Trebuchet MS"/>
                <a:cs typeface="Trebuchet MS"/>
              </a:rPr>
              <a:t> </a:t>
            </a:r>
            <a:r>
              <a:rPr sz="2000" spc="-114" dirty="0">
                <a:latin typeface="Trebuchet MS"/>
                <a:cs typeface="Trebuchet MS"/>
              </a:rPr>
              <a:t>the</a:t>
            </a:r>
            <a:r>
              <a:rPr sz="2000" spc="-35" dirty="0">
                <a:latin typeface="Trebuchet MS"/>
                <a:cs typeface="Trebuchet MS"/>
              </a:rPr>
              <a:t> </a:t>
            </a:r>
            <a:r>
              <a:rPr sz="2000" spc="100" dirty="0">
                <a:latin typeface="Trebuchet MS"/>
                <a:cs typeface="Trebuchet MS"/>
              </a:rPr>
              <a:t>SENDCo</a:t>
            </a:r>
            <a:r>
              <a:rPr sz="2000" spc="-6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35" dirty="0">
                <a:latin typeface="Trebuchet MS"/>
                <a:cs typeface="Trebuchet MS"/>
              </a:rPr>
              <a:t>trialing</a:t>
            </a:r>
            <a:r>
              <a:rPr sz="2000" spc="-75" dirty="0">
                <a:latin typeface="Trebuchet MS"/>
                <a:cs typeface="Trebuchet MS"/>
              </a:rPr>
              <a:t> </a:t>
            </a:r>
            <a:r>
              <a:rPr sz="2000" spc="-145" dirty="0">
                <a:latin typeface="Trebuchet MS"/>
                <a:cs typeface="Trebuchet MS"/>
              </a:rPr>
              <a:t>different</a:t>
            </a:r>
            <a:r>
              <a:rPr sz="2000" spc="-45" dirty="0">
                <a:latin typeface="Trebuchet MS"/>
                <a:cs typeface="Trebuchet MS"/>
              </a:rPr>
              <a:t> </a:t>
            </a:r>
            <a:r>
              <a:rPr sz="2000" spc="-120" dirty="0">
                <a:latin typeface="Trebuchet MS"/>
                <a:cs typeface="Trebuchet MS"/>
              </a:rPr>
              <a:t>strategies</a:t>
            </a:r>
            <a:r>
              <a:rPr sz="2000" spc="-55" dirty="0">
                <a:latin typeface="Trebuchet MS"/>
                <a:cs typeface="Trebuchet MS"/>
              </a:rPr>
              <a:t> </a:t>
            </a:r>
            <a:r>
              <a:rPr sz="2000" spc="-20" dirty="0">
                <a:latin typeface="Trebuchet MS"/>
                <a:cs typeface="Trebuchet MS"/>
              </a:rPr>
              <a:t>to</a:t>
            </a:r>
            <a:r>
              <a:rPr sz="2000" spc="-40" dirty="0">
                <a:latin typeface="Trebuchet MS"/>
                <a:cs typeface="Trebuchet MS"/>
              </a:rPr>
              <a:t> </a:t>
            </a:r>
            <a:r>
              <a:rPr sz="2000" spc="-150" dirty="0">
                <a:latin typeface="Trebuchet MS"/>
                <a:cs typeface="Trebuchet MS"/>
              </a:rPr>
              <a:t>find</a:t>
            </a:r>
            <a:r>
              <a:rPr sz="2000" spc="-45" dirty="0">
                <a:latin typeface="Trebuchet MS"/>
                <a:cs typeface="Trebuchet MS"/>
              </a:rPr>
              <a:t> </a:t>
            </a:r>
            <a:r>
              <a:rPr sz="2000" spc="-55" dirty="0">
                <a:latin typeface="Trebuchet MS"/>
                <a:cs typeface="Trebuchet MS"/>
              </a:rPr>
              <a:t>out</a:t>
            </a:r>
            <a:r>
              <a:rPr sz="2000" spc="-45" dirty="0">
                <a:latin typeface="Trebuchet MS"/>
                <a:cs typeface="Trebuchet MS"/>
              </a:rPr>
              <a:t> </a:t>
            </a:r>
            <a:r>
              <a:rPr sz="2000" spc="-130" dirty="0">
                <a:latin typeface="Trebuchet MS"/>
                <a:cs typeface="Trebuchet MS"/>
              </a:rPr>
              <a:t>what</a:t>
            </a:r>
            <a:r>
              <a:rPr sz="2000" spc="-50" dirty="0">
                <a:latin typeface="Trebuchet MS"/>
                <a:cs typeface="Trebuchet MS"/>
              </a:rPr>
              <a:t> </a:t>
            </a:r>
            <a:r>
              <a:rPr sz="2000" spc="-25" dirty="0">
                <a:latin typeface="Trebuchet MS"/>
                <a:cs typeface="Trebuchet MS"/>
              </a:rPr>
              <a:t>works</a:t>
            </a:r>
            <a:r>
              <a:rPr sz="2000" spc="-35" dirty="0">
                <a:latin typeface="Trebuchet MS"/>
                <a:cs typeface="Trebuchet MS"/>
              </a:rPr>
              <a:t> </a:t>
            </a:r>
            <a:r>
              <a:rPr sz="2000" spc="-20" dirty="0">
                <a:latin typeface="Trebuchet MS"/>
                <a:cs typeface="Trebuchet MS"/>
              </a:rPr>
              <a:t>best </a:t>
            </a:r>
            <a:r>
              <a:rPr sz="2000" spc="-80" dirty="0">
                <a:latin typeface="Trebuchet MS"/>
                <a:cs typeface="Trebuchet MS"/>
              </a:rPr>
              <a:t>for</a:t>
            </a:r>
            <a:r>
              <a:rPr sz="2000" spc="-50" dirty="0">
                <a:latin typeface="Trebuchet MS"/>
                <a:cs typeface="Trebuchet MS"/>
              </a:rPr>
              <a:t> </a:t>
            </a:r>
            <a:r>
              <a:rPr sz="2000" spc="-145" dirty="0">
                <a:latin typeface="Trebuchet MS"/>
                <a:cs typeface="Trebuchet MS"/>
              </a:rPr>
              <a:t>each</a:t>
            </a:r>
            <a:r>
              <a:rPr sz="2000" spc="-40" dirty="0">
                <a:latin typeface="Trebuchet MS"/>
                <a:cs typeface="Trebuchet MS"/>
              </a:rPr>
              <a:t> </a:t>
            </a:r>
            <a:r>
              <a:rPr sz="2000" spc="-10" dirty="0">
                <a:latin typeface="Trebuchet MS"/>
                <a:cs typeface="Trebuchet MS"/>
              </a:rPr>
              <a:t>child.</a:t>
            </a:r>
            <a:endParaRPr sz="2000" dirty="0">
              <a:latin typeface="Trebuchet MS"/>
              <a:cs typeface="Trebuchet MS"/>
            </a:endParaRPr>
          </a:p>
          <a:p>
            <a:pPr marL="240665" indent="-227965">
              <a:lnSpc>
                <a:spcPct val="100000"/>
              </a:lnSpc>
              <a:spcBef>
                <a:spcPts val="1235"/>
              </a:spcBef>
              <a:buClr>
                <a:srgbClr val="B71E42"/>
              </a:buClr>
              <a:buFont typeface="Arial"/>
              <a:buChar char="•"/>
              <a:tabLst>
                <a:tab pos="240665" algn="l"/>
              </a:tabLst>
            </a:pPr>
            <a:r>
              <a:rPr sz="2000" spc="-70" dirty="0">
                <a:latin typeface="Trebuchet MS"/>
                <a:cs typeface="Trebuchet MS"/>
              </a:rPr>
              <a:t>Holding</a:t>
            </a:r>
            <a:r>
              <a:rPr sz="2000" spc="-60" dirty="0">
                <a:latin typeface="Trebuchet MS"/>
                <a:cs typeface="Trebuchet MS"/>
              </a:rPr>
              <a:t> </a:t>
            </a:r>
            <a:r>
              <a:rPr sz="2000" spc="-150" dirty="0">
                <a:latin typeface="Trebuchet MS"/>
                <a:cs typeface="Trebuchet MS"/>
              </a:rPr>
              <a:t>annual</a:t>
            </a:r>
            <a:r>
              <a:rPr sz="2000" spc="-60" dirty="0">
                <a:latin typeface="Trebuchet MS"/>
                <a:cs typeface="Trebuchet MS"/>
              </a:rPr>
              <a:t> </a:t>
            </a:r>
            <a:r>
              <a:rPr sz="2000" spc="-105" dirty="0">
                <a:latin typeface="Trebuchet MS"/>
                <a:cs typeface="Trebuchet MS"/>
              </a:rPr>
              <a:t>reviews</a:t>
            </a:r>
            <a:r>
              <a:rPr sz="2000" spc="-30" dirty="0">
                <a:latin typeface="Trebuchet MS"/>
                <a:cs typeface="Trebuchet MS"/>
              </a:rPr>
              <a:t> </a:t>
            </a:r>
            <a:r>
              <a:rPr sz="2000" spc="-75" dirty="0">
                <a:latin typeface="Trebuchet MS"/>
                <a:cs typeface="Trebuchet MS"/>
              </a:rPr>
              <a:t>for</a:t>
            </a:r>
            <a:r>
              <a:rPr sz="2000" spc="-30" dirty="0">
                <a:latin typeface="Trebuchet MS"/>
                <a:cs typeface="Trebuchet MS"/>
              </a:rPr>
              <a:t> </a:t>
            </a:r>
            <a:r>
              <a:rPr sz="2000" spc="-110" dirty="0">
                <a:latin typeface="Trebuchet MS"/>
                <a:cs typeface="Trebuchet MS"/>
              </a:rPr>
              <a:t>pupils</a:t>
            </a:r>
            <a:r>
              <a:rPr sz="2000" spc="-75" dirty="0">
                <a:latin typeface="Trebuchet MS"/>
                <a:cs typeface="Trebuchet MS"/>
              </a:rPr>
              <a:t> </a:t>
            </a:r>
            <a:r>
              <a:rPr sz="2000" spc="-105" dirty="0">
                <a:latin typeface="Trebuchet MS"/>
                <a:cs typeface="Trebuchet MS"/>
              </a:rPr>
              <a:t>with</a:t>
            </a:r>
            <a:r>
              <a:rPr sz="2000" spc="-45" dirty="0">
                <a:latin typeface="Trebuchet MS"/>
                <a:cs typeface="Trebuchet MS"/>
              </a:rPr>
              <a:t> </a:t>
            </a:r>
            <a:r>
              <a:rPr sz="2000" spc="95" dirty="0">
                <a:latin typeface="Trebuchet MS"/>
                <a:cs typeface="Trebuchet MS"/>
              </a:rPr>
              <a:t>EHC</a:t>
            </a:r>
            <a:r>
              <a:rPr sz="2000" spc="-55" dirty="0">
                <a:latin typeface="Trebuchet MS"/>
                <a:cs typeface="Trebuchet MS"/>
              </a:rPr>
              <a:t> </a:t>
            </a:r>
            <a:r>
              <a:rPr sz="2000" spc="-10" dirty="0">
                <a:latin typeface="Trebuchet MS"/>
                <a:cs typeface="Trebuchet MS"/>
              </a:rPr>
              <a:t>plans</a:t>
            </a:r>
            <a:endParaRPr sz="20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36F17F9C-0ED1-469C-81FF-41571A34BE68}"/>
              </a:ext>
            </a:extLst>
          </p:cNvPr>
          <p:cNvPicPr/>
          <p:nvPr/>
        </p:nvPicPr>
        <p:blipFill>
          <a:blip r:embed="rId3" cstate="print"/>
          <a:stretch>
            <a:fillRect/>
          </a:stretch>
        </p:blipFill>
        <p:spPr>
          <a:xfrm>
            <a:off x="228600" y="5638800"/>
            <a:ext cx="914400" cy="9144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70" dirty="0"/>
              <a:t> </a:t>
            </a:r>
            <a:r>
              <a:rPr spc="95" dirty="0"/>
              <a:t>WILL</a:t>
            </a:r>
            <a:r>
              <a:rPr spc="-550" dirty="0"/>
              <a:t> </a:t>
            </a:r>
            <a:r>
              <a:rPr spc="160" dirty="0"/>
              <a:t>YOU</a:t>
            </a:r>
            <a:r>
              <a:rPr spc="-65" dirty="0"/>
              <a:t> </a:t>
            </a:r>
            <a:r>
              <a:rPr dirty="0"/>
              <a:t>SUPPORT</a:t>
            </a:r>
            <a:r>
              <a:rPr spc="-50" dirty="0"/>
              <a:t> </a:t>
            </a:r>
            <a:r>
              <a:rPr spc="160" dirty="0"/>
              <a:t>MY</a:t>
            </a:r>
            <a:r>
              <a:rPr spc="-50" dirty="0"/>
              <a:t> </a:t>
            </a:r>
            <a:r>
              <a:rPr spc="165" dirty="0"/>
              <a:t>CHILD</a:t>
            </a:r>
            <a:r>
              <a:rPr spc="-475" dirty="0"/>
              <a:t> </a:t>
            </a:r>
            <a:r>
              <a:rPr spc="300" dirty="0"/>
              <a:t>WHEN</a:t>
            </a:r>
            <a:r>
              <a:rPr spc="-480" dirty="0"/>
              <a:t> </a:t>
            </a:r>
            <a:r>
              <a:rPr spc="55" dirty="0"/>
              <a:t>THEY </a:t>
            </a:r>
            <a:r>
              <a:rPr spc="110" dirty="0"/>
              <a:t>MOVE</a:t>
            </a:r>
            <a:r>
              <a:rPr spc="-475" dirty="0"/>
              <a:t> </a:t>
            </a:r>
            <a:r>
              <a:rPr spc="150" dirty="0"/>
              <a:t>TO</a:t>
            </a:r>
            <a:r>
              <a:rPr spc="-395" dirty="0"/>
              <a:t> </a:t>
            </a:r>
            <a:r>
              <a:rPr spc="245" dirty="0"/>
              <a:t>A</a:t>
            </a:r>
            <a:r>
              <a:rPr spc="-70" dirty="0"/>
              <a:t> </a:t>
            </a:r>
            <a:r>
              <a:rPr spc="305" dirty="0"/>
              <a:t>NEW</a:t>
            </a:r>
            <a:r>
              <a:rPr spc="-70" dirty="0"/>
              <a:t> </a:t>
            </a:r>
            <a:r>
              <a:rPr spc="65" dirty="0"/>
              <a:t>CLASS</a:t>
            </a:r>
            <a:r>
              <a:rPr spc="-65" dirty="0"/>
              <a:t> </a:t>
            </a:r>
            <a:r>
              <a:rPr spc="260" dirty="0"/>
              <a:t>OR</a:t>
            </a:r>
            <a:r>
              <a:rPr spc="-80" dirty="0"/>
              <a:t> </a:t>
            </a:r>
            <a:r>
              <a:rPr spc="170" dirty="0"/>
              <a:t>SCHOOL?</a:t>
            </a:r>
          </a:p>
        </p:txBody>
      </p:sp>
      <p:sp>
        <p:nvSpPr>
          <p:cNvPr id="3" name="object 3"/>
          <p:cNvSpPr txBox="1"/>
          <p:nvPr/>
        </p:nvSpPr>
        <p:spPr>
          <a:xfrm>
            <a:off x="1530477" y="2040127"/>
            <a:ext cx="9344025" cy="3380104"/>
          </a:xfrm>
          <a:prstGeom prst="rect">
            <a:avLst/>
          </a:prstGeom>
        </p:spPr>
        <p:txBody>
          <a:bodyPr vert="horz" wrap="square" lIns="0" tIns="13335" rIns="0" bIns="0" rtlCol="0">
            <a:spAutoFit/>
          </a:bodyPr>
          <a:lstStyle/>
          <a:p>
            <a:pPr marL="12700" marR="5080">
              <a:lnSpc>
                <a:spcPct val="100000"/>
              </a:lnSpc>
              <a:spcBef>
                <a:spcPts val="105"/>
              </a:spcBef>
            </a:pPr>
            <a:r>
              <a:rPr sz="1700" dirty="0">
                <a:latin typeface="Trebuchet MS"/>
                <a:cs typeface="Trebuchet MS"/>
              </a:rPr>
              <a:t>We</a:t>
            </a:r>
            <a:r>
              <a:rPr sz="1700" spc="-35" dirty="0">
                <a:latin typeface="Trebuchet MS"/>
                <a:cs typeface="Trebuchet MS"/>
              </a:rPr>
              <a:t> </a:t>
            </a:r>
            <a:r>
              <a:rPr sz="1700" spc="-110" dirty="0">
                <a:latin typeface="Trebuchet MS"/>
                <a:cs typeface="Trebuchet MS"/>
              </a:rPr>
              <a:t>are</a:t>
            </a:r>
            <a:r>
              <a:rPr sz="1700" spc="-25" dirty="0">
                <a:latin typeface="Trebuchet MS"/>
                <a:cs typeface="Trebuchet MS"/>
              </a:rPr>
              <a:t> </a:t>
            </a:r>
            <a:r>
              <a:rPr sz="1700" spc="-65" dirty="0">
                <a:latin typeface="Trebuchet MS"/>
                <a:cs typeface="Trebuchet MS"/>
              </a:rPr>
              <a:t>very</a:t>
            </a:r>
            <a:r>
              <a:rPr sz="1700" spc="-15" dirty="0">
                <a:latin typeface="Trebuchet MS"/>
                <a:cs typeface="Trebuchet MS"/>
              </a:rPr>
              <a:t> </a:t>
            </a:r>
            <a:r>
              <a:rPr sz="1700" spc="-125" dirty="0">
                <a:latin typeface="Trebuchet MS"/>
                <a:cs typeface="Trebuchet MS"/>
              </a:rPr>
              <a:t>aware</a:t>
            </a:r>
            <a:r>
              <a:rPr sz="1700" spc="-50" dirty="0">
                <a:latin typeface="Trebuchet MS"/>
                <a:cs typeface="Trebuchet MS"/>
              </a:rPr>
              <a:t> </a:t>
            </a:r>
            <a:r>
              <a:rPr sz="1700" spc="-125" dirty="0">
                <a:latin typeface="Trebuchet MS"/>
                <a:cs typeface="Trebuchet MS"/>
              </a:rPr>
              <a:t>that</a:t>
            </a:r>
            <a:r>
              <a:rPr sz="1700" spc="-35" dirty="0">
                <a:latin typeface="Trebuchet MS"/>
                <a:cs typeface="Trebuchet MS"/>
              </a:rPr>
              <a:t> </a:t>
            </a:r>
            <a:r>
              <a:rPr sz="1700" spc="-90" dirty="0">
                <a:latin typeface="Trebuchet MS"/>
                <a:cs typeface="Trebuchet MS"/>
              </a:rPr>
              <a:t>moving</a:t>
            </a:r>
            <a:r>
              <a:rPr sz="1700" spc="-30" dirty="0">
                <a:latin typeface="Trebuchet MS"/>
                <a:cs typeface="Trebuchet MS"/>
              </a:rPr>
              <a:t> </a:t>
            </a:r>
            <a:r>
              <a:rPr sz="1700" spc="-10" dirty="0">
                <a:latin typeface="Trebuchet MS"/>
                <a:cs typeface="Trebuchet MS"/>
              </a:rPr>
              <a:t>to</a:t>
            </a:r>
            <a:r>
              <a:rPr sz="1700" spc="-30" dirty="0">
                <a:latin typeface="Trebuchet MS"/>
                <a:cs typeface="Trebuchet MS"/>
              </a:rPr>
              <a:t> </a:t>
            </a:r>
            <a:r>
              <a:rPr sz="1700" spc="-170" dirty="0">
                <a:latin typeface="Trebuchet MS"/>
                <a:cs typeface="Trebuchet MS"/>
              </a:rPr>
              <a:t>a</a:t>
            </a:r>
            <a:r>
              <a:rPr sz="1700" spc="-30" dirty="0">
                <a:latin typeface="Trebuchet MS"/>
                <a:cs typeface="Trebuchet MS"/>
              </a:rPr>
              <a:t> </a:t>
            </a:r>
            <a:r>
              <a:rPr sz="1700" spc="-90" dirty="0">
                <a:latin typeface="Trebuchet MS"/>
                <a:cs typeface="Trebuchet MS"/>
              </a:rPr>
              <a:t>new</a:t>
            </a:r>
            <a:r>
              <a:rPr sz="1700" spc="-40" dirty="0">
                <a:latin typeface="Trebuchet MS"/>
                <a:cs typeface="Trebuchet MS"/>
              </a:rPr>
              <a:t> </a:t>
            </a:r>
            <a:r>
              <a:rPr sz="1700" spc="-100" dirty="0">
                <a:latin typeface="Trebuchet MS"/>
                <a:cs typeface="Trebuchet MS"/>
              </a:rPr>
              <a:t>class</a:t>
            </a:r>
            <a:r>
              <a:rPr sz="1700" spc="-35" dirty="0">
                <a:latin typeface="Trebuchet MS"/>
                <a:cs typeface="Trebuchet MS"/>
              </a:rPr>
              <a:t> </a:t>
            </a:r>
            <a:r>
              <a:rPr sz="1700" dirty="0">
                <a:latin typeface="Trebuchet MS"/>
                <a:cs typeface="Trebuchet MS"/>
              </a:rPr>
              <a:t>or</a:t>
            </a:r>
            <a:r>
              <a:rPr sz="1700" spc="-35" dirty="0">
                <a:latin typeface="Trebuchet MS"/>
                <a:cs typeface="Trebuchet MS"/>
              </a:rPr>
              <a:t> </a:t>
            </a:r>
            <a:r>
              <a:rPr sz="1700" spc="-45" dirty="0">
                <a:latin typeface="Trebuchet MS"/>
                <a:cs typeface="Trebuchet MS"/>
              </a:rPr>
              <a:t>school</a:t>
            </a:r>
            <a:r>
              <a:rPr sz="1700" spc="-30" dirty="0">
                <a:latin typeface="Trebuchet MS"/>
                <a:cs typeface="Trebuchet MS"/>
              </a:rPr>
              <a:t> </a:t>
            </a:r>
            <a:r>
              <a:rPr sz="1700" spc="-65" dirty="0">
                <a:latin typeface="Trebuchet MS"/>
                <a:cs typeface="Trebuchet MS"/>
              </a:rPr>
              <a:t>is</a:t>
            </a:r>
            <a:r>
              <a:rPr sz="1700" spc="-30" dirty="0">
                <a:latin typeface="Trebuchet MS"/>
                <a:cs typeface="Trebuchet MS"/>
              </a:rPr>
              <a:t> </a:t>
            </a:r>
            <a:r>
              <a:rPr sz="1700" spc="-170" dirty="0">
                <a:latin typeface="Trebuchet MS"/>
                <a:cs typeface="Trebuchet MS"/>
              </a:rPr>
              <a:t>a</a:t>
            </a:r>
            <a:r>
              <a:rPr sz="1700" spc="-25" dirty="0">
                <a:latin typeface="Trebuchet MS"/>
                <a:cs typeface="Trebuchet MS"/>
              </a:rPr>
              <a:t> </a:t>
            </a:r>
            <a:r>
              <a:rPr sz="1700" spc="-125" dirty="0">
                <a:latin typeface="Trebuchet MS"/>
                <a:cs typeface="Trebuchet MS"/>
              </a:rPr>
              <a:t>time</a:t>
            </a:r>
            <a:r>
              <a:rPr sz="1700" spc="-25" dirty="0">
                <a:latin typeface="Trebuchet MS"/>
                <a:cs typeface="Trebuchet MS"/>
              </a:rPr>
              <a:t> </a:t>
            </a:r>
            <a:r>
              <a:rPr sz="1700" spc="-100" dirty="0">
                <a:latin typeface="Trebuchet MS"/>
                <a:cs typeface="Trebuchet MS"/>
              </a:rPr>
              <a:t>of</a:t>
            </a:r>
            <a:r>
              <a:rPr sz="1700" spc="-30" dirty="0">
                <a:latin typeface="Trebuchet MS"/>
                <a:cs typeface="Trebuchet MS"/>
              </a:rPr>
              <a:t> </a:t>
            </a:r>
            <a:r>
              <a:rPr sz="1700" spc="-10" dirty="0">
                <a:latin typeface="Trebuchet MS"/>
                <a:cs typeface="Trebuchet MS"/>
              </a:rPr>
              <a:t>worry</a:t>
            </a:r>
            <a:r>
              <a:rPr sz="1700" spc="-30" dirty="0">
                <a:latin typeface="Trebuchet MS"/>
                <a:cs typeface="Trebuchet MS"/>
              </a:rPr>
              <a:t> </a:t>
            </a:r>
            <a:r>
              <a:rPr sz="1700" spc="-120" dirty="0">
                <a:latin typeface="Trebuchet MS"/>
                <a:cs typeface="Trebuchet MS"/>
              </a:rPr>
              <a:t>and</a:t>
            </a:r>
            <a:r>
              <a:rPr sz="1700" spc="-40" dirty="0">
                <a:latin typeface="Trebuchet MS"/>
                <a:cs typeface="Trebuchet MS"/>
              </a:rPr>
              <a:t> </a:t>
            </a:r>
            <a:r>
              <a:rPr sz="1700" spc="-105" dirty="0">
                <a:latin typeface="Trebuchet MS"/>
                <a:cs typeface="Trebuchet MS"/>
              </a:rPr>
              <a:t>anxiety</a:t>
            </a:r>
            <a:r>
              <a:rPr sz="1700" spc="-35" dirty="0">
                <a:latin typeface="Trebuchet MS"/>
                <a:cs typeface="Trebuchet MS"/>
              </a:rPr>
              <a:t> </a:t>
            </a:r>
            <a:r>
              <a:rPr sz="1700" spc="-55" dirty="0">
                <a:latin typeface="Trebuchet MS"/>
                <a:cs typeface="Trebuchet MS"/>
              </a:rPr>
              <a:t>for</a:t>
            </a:r>
            <a:r>
              <a:rPr sz="1700" spc="-45" dirty="0">
                <a:latin typeface="Trebuchet MS"/>
                <a:cs typeface="Trebuchet MS"/>
              </a:rPr>
              <a:t> </a:t>
            </a:r>
            <a:r>
              <a:rPr sz="1700" spc="-150" dirty="0">
                <a:latin typeface="Trebuchet MS"/>
                <a:cs typeface="Trebuchet MS"/>
              </a:rPr>
              <a:t>all</a:t>
            </a:r>
            <a:r>
              <a:rPr sz="1700" spc="-25" dirty="0">
                <a:latin typeface="Trebuchet MS"/>
                <a:cs typeface="Trebuchet MS"/>
              </a:rPr>
              <a:t> </a:t>
            </a:r>
            <a:r>
              <a:rPr sz="1700" spc="-100" dirty="0">
                <a:latin typeface="Trebuchet MS"/>
                <a:cs typeface="Trebuchet MS"/>
              </a:rPr>
              <a:t>children</a:t>
            </a:r>
            <a:r>
              <a:rPr sz="1700" spc="-25" dirty="0">
                <a:latin typeface="Trebuchet MS"/>
                <a:cs typeface="Trebuchet MS"/>
              </a:rPr>
              <a:t> and </a:t>
            </a:r>
            <a:r>
              <a:rPr sz="1700" spc="-95" dirty="0">
                <a:latin typeface="Trebuchet MS"/>
                <a:cs typeface="Trebuchet MS"/>
              </a:rPr>
              <a:t>their</a:t>
            </a:r>
            <a:r>
              <a:rPr sz="1700" spc="-45" dirty="0">
                <a:latin typeface="Trebuchet MS"/>
                <a:cs typeface="Trebuchet MS"/>
              </a:rPr>
              <a:t> </a:t>
            </a:r>
            <a:r>
              <a:rPr sz="1700" spc="-150" dirty="0">
                <a:latin typeface="Trebuchet MS"/>
                <a:cs typeface="Trebuchet MS"/>
              </a:rPr>
              <a:t>families.</a:t>
            </a:r>
            <a:r>
              <a:rPr sz="1700" spc="-215" dirty="0">
                <a:latin typeface="Trebuchet MS"/>
                <a:cs typeface="Trebuchet MS"/>
              </a:rPr>
              <a:t> </a:t>
            </a:r>
            <a:r>
              <a:rPr sz="1700" spc="-135" dirty="0">
                <a:latin typeface="Trebuchet MS"/>
                <a:cs typeface="Trebuchet MS"/>
              </a:rPr>
              <a:t>If</a:t>
            </a:r>
            <a:r>
              <a:rPr sz="1700" spc="-45" dirty="0">
                <a:latin typeface="Trebuchet MS"/>
                <a:cs typeface="Trebuchet MS"/>
              </a:rPr>
              <a:t> </a:t>
            </a:r>
            <a:r>
              <a:rPr sz="1700" spc="-35" dirty="0">
                <a:latin typeface="Trebuchet MS"/>
                <a:cs typeface="Trebuchet MS"/>
              </a:rPr>
              <a:t>your</a:t>
            </a:r>
            <a:r>
              <a:rPr sz="1700" spc="-20" dirty="0">
                <a:latin typeface="Trebuchet MS"/>
                <a:cs typeface="Trebuchet MS"/>
              </a:rPr>
              <a:t> </a:t>
            </a:r>
            <a:r>
              <a:rPr sz="1700" spc="-114" dirty="0">
                <a:latin typeface="Trebuchet MS"/>
                <a:cs typeface="Trebuchet MS"/>
              </a:rPr>
              <a:t>child</a:t>
            </a:r>
            <a:r>
              <a:rPr sz="1700" spc="-35" dirty="0">
                <a:latin typeface="Trebuchet MS"/>
                <a:cs typeface="Trebuchet MS"/>
              </a:rPr>
              <a:t> </a:t>
            </a:r>
            <a:r>
              <a:rPr sz="1700" spc="-95" dirty="0">
                <a:latin typeface="Trebuchet MS"/>
                <a:cs typeface="Trebuchet MS"/>
              </a:rPr>
              <a:t>has</a:t>
            </a:r>
            <a:r>
              <a:rPr sz="1700" spc="-45" dirty="0">
                <a:latin typeface="Trebuchet MS"/>
                <a:cs typeface="Trebuchet MS"/>
              </a:rPr>
              <a:t> </a:t>
            </a:r>
            <a:r>
              <a:rPr sz="1700" spc="-10" dirty="0">
                <a:latin typeface="Trebuchet MS"/>
                <a:cs typeface="Trebuchet MS"/>
              </a:rPr>
              <a:t>SEND,</a:t>
            </a:r>
            <a:r>
              <a:rPr sz="1700" spc="-220" dirty="0">
                <a:latin typeface="Trebuchet MS"/>
                <a:cs typeface="Trebuchet MS"/>
              </a:rPr>
              <a:t> </a:t>
            </a:r>
            <a:r>
              <a:rPr sz="1700" spc="-95" dirty="0">
                <a:latin typeface="Trebuchet MS"/>
                <a:cs typeface="Trebuchet MS"/>
              </a:rPr>
              <a:t>we</a:t>
            </a:r>
            <a:r>
              <a:rPr sz="1700" spc="-30" dirty="0">
                <a:latin typeface="Trebuchet MS"/>
                <a:cs typeface="Trebuchet MS"/>
              </a:rPr>
              <a:t> </a:t>
            </a:r>
            <a:r>
              <a:rPr sz="1700" spc="-110" dirty="0">
                <a:latin typeface="Trebuchet MS"/>
                <a:cs typeface="Trebuchet MS"/>
              </a:rPr>
              <a:t>will</a:t>
            </a:r>
            <a:r>
              <a:rPr sz="1700" spc="-30" dirty="0">
                <a:latin typeface="Trebuchet MS"/>
                <a:cs typeface="Trebuchet MS"/>
              </a:rPr>
              <a:t> </a:t>
            </a:r>
            <a:r>
              <a:rPr sz="1700" spc="-75" dirty="0">
                <a:latin typeface="Trebuchet MS"/>
                <a:cs typeface="Trebuchet MS"/>
              </a:rPr>
              <a:t>discuss</a:t>
            </a:r>
            <a:r>
              <a:rPr sz="1700" spc="-45" dirty="0">
                <a:latin typeface="Trebuchet MS"/>
                <a:cs typeface="Trebuchet MS"/>
              </a:rPr>
              <a:t> </a:t>
            </a:r>
            <a:r>
              <a:rPr sz="1700" spc="-80" dirty="0">
                <a:latin typeface="Trebuchet MS"/>
                <a:cs typeface="Trebuchet MS"/>
              </a:rPr>
              <a:t>transition</a:t>
            </a:r>
            <a:r>
              <a:rPr sz="1700" spc="-50" dirty="0">
                <a:latin typeface="Trebuchet MS"/>
                <a:cs typeface="Trebuchet MS"/>
              </a:rPr>
              <a:t> </a:t>
            </a:r>
            <a:r>
              <a:rPr sz="1700" spc="-95" dirty="0">
                <a:latin typeface="Trebuchet MS"/>
                <a:cs typeface="Trebuchet MS"/>
              </a:rPr>
              <a:t>arrangements</a:t>
            </a:r>
            <a:r>
              <a:rPr sz="1700" spc="-55" dirty="0">
                <a:latin typeface="Trebuchet MS"/>
                <a:cs typeface="Trebuchet MS"/>
              </a:rPr>
              <a:t> </a:t>
            </a:r>
            <a:r>
              <a:rPr sz="1700" spc="-90" dirty="0">
                <a:latin typeface="Trebuchet MS"/>
                <a:cs typeface="Trebuchet MS"/>
              </a:rPr>
              <a:t>with</a:t>
            </a:r>
            <a:r>
              <a:rPr sz="1700" spc="-35" dirty="0">
                <a:latin typeface="Trebuchet MS"/>
                <a:cs typeface="Trebuchet MS"/>
              </a:rPr>
              <a:t> </a:t>
            </a:r>
            <a:r>
              <a:rPr sz="1700" dirty="0">
                <a:latin typeface="Trebuchet MS"/>
                <a:cs typeface="Trebuchet MS"/>
              </a:rPr>
              <a:t>you</a:t>
            </a:r>
            <a:r>
              <a:rPr sz="1700" spc="465" dirty="0">
                <a:latin typeface="Trebuchet MS"/>
                <a:cs typeface="Trebuchet MS"/>
              </a:rPr>
              <a:t> </a:t>
            </a:r>
            <a:r>
              <a:rPr sz="1700" spc="-85" dirty="0">
                <a:latin typeface="Trebuchet MS"/>
                <a:cs typeface="Trebuchet MS"/>
              </a:rPr>
              <a:t>during</a:t>
            </a:r>
            <a:r>
              <a:rPr sz="1700" spc="-30" dirty="0">
                <a:latin typeface="Trebuchet MS"/>
                <a:cs typeface="Trebuchet MS"/>
              </a:rPr>
              <a:t> </a:t>
            </a:r>
            <a:r>
              <a:rPr sz="1700" spc="-110" dirty="0">
                <a:latin typeface="Trebuchet MS"/>
                <a:cs typeface="Trebuchet MS"/>
              </a:rPr>
              <a:t>the</a:t>
            </a:r>
            <a:r>
              <a:rPr sz="1700" spc="-40" dirty="0">
                <a:latin typeface="Trebuchet MS"/>
                <a:cs typeface="Trebuchet MS"/>
              </a:rPr>
              <a:t> </a:t>
            </a:r>
            <a:r>
              <a:rPr sz="1700" spc="-10" dirty="0">
                <a:latin typeface="Trebuchet MS"/>
                <a:cs typeface="Trebuchet MS"/>
              </a:rPr>
              <a:t>summer </a:t>
            </a:r>
            <a:r>
              <a:rPr sz="1700" spc="-70" dirty="0">
                <a:latin typeface="Trebuchet MS"/>
                <a:cs typeface="Trebuchet MS"/>
              </a:rPr>
              <a:t>term.</a:t>
            </a:r>
            <a:r>
              <a:rPr lang="en-GB" sz="1700" spc="-70" dirty="0">
                <a:latin typeface="Trebuchet MS"/>
                <a:cs typeface="Trebuchet MS"/>
              </a:rPr>
              <a:t> </a:t>
            </a:r>
            <a:r>
              <a:rPr sz="1700" spc="-70" dirty="0">
                <a:latin typeface="Trebuchet MS"/>
                <a:cs typeface="Trebuchet MS"/>
              </a:rPr>
              <a:t>We</a:t>
            </a:r>
            <a:r>
              <a:rPr sz="1700" spc="-25" dirty="0">
                <a:latin typeface="Trebuchet MS"/>
                <a:cs typeface="Trebuchet MS"/>
              </a:rPr>
              <a:t> </a:t>
            </a:r>
            <a:r>
              <a:rPr sz="1700" spc="-110" dirty="0">
                <a:latin typeface="Trebuchet MS"/>
                <a:cs typeface="Trebuchet MS"/>
              </a:rPr>
              <a:t>will</a:t>
            </a:r>
            <a:r>
              <a:rPr sz="1700" spc="-30" dirty="0">
                <a:latin typeface="Trebuchet MS"/>
                <a:cs typeface="Trebuchet MS"/>
              </a:rPr>
              <a:t> </a:t>
            </a:r>
            <a:r>
              <a:rPr sz="1700" spc="-114" dirty="0">
                <a:latin typeface="Trebuchet MS"/>
                <a:cs typeface="Trebuchet MS"/>
              </a:rPr>
              <a:t>agree</a:t>
            </a:r>
            <a:r>
              <a:rPr sz="1700" spc="-50" dirty="0">
                <a:latin typeface="Trebuchet MS"/>
                <a:cs typeface="Trebuchet MS"/>
              </a:rPr>
              <a:t> </a:t>
            </a:r>
            <a:r>
              <a:rPr sz="1700" spc="-125" dirty="0">
                <a:latin typeface="Trebuchet MS"/>
                <a:cs typeface="Trebuchet MS"/>
              </a:rPr>
              <a:t>an</a:t>
            </a:r>
            <a:r>
              <a:rPr sz="1700" spc="-30" dirty="0">
                <a:latin typeface="Trebuchet MS"/>
                <a:cs typeface="Trebuchet MS"/>
              </a:rPr>
              <a:t> </a:t>
            </a:r>
            <a:r>
              <a:rPr sz="1700" spc="-95" dirty="0">
                <a:latin typeface="Trebuchet MS"/>
                <a:cs typeface="Trebuchet MS"/>
              </a:rPr>
              <a:t>action</a:t>
            </a:r>
            <a:r>
              <a:rPr sz="1700" spc="-20" dirty="0">
                <a:latin typeface="Trebuchet MS"/>
                <a:cs typeface="Trebuchet MS"/>
              </a:rPr>
              <a:t> </a:t>
            </a:r>
            <a:r>
              <a:rPr sz="1700" spc="-130" dirty="0">
                <a:latin typeface="Trebuchet MS"/>
                <a:cs typeface="Trebuchet MS"/>
              </a:rPr>
              <a:t>plan</a:t>
            </a:r>
            <a:r>
              <a:rPr sz="1700" spc="-30" dirty="0">
                <a:latin typeface="Trebuchet MS"/>
                <a:cs typeface="Trebuchet MS"/>
              </a:rPr>
              <a:t> </a:t>
            </a:r>
            <a:r>
              <a:rPr sz="1700" spc="-55" dirty="0">
                <a:latin typeface="Trebuchet MS"/>
                <a:cs typeface="Trebuchet MS"/>
              </a:rPr>
              <a:t>for</a:t>
            </a:r>
            <a:r>
              <a:rPr sz="1700" spc="-45" dirty="0">
                <a:latin typeface="Trebuchet MS"/>
                <a:cs typeface="Trebuchet MS"/>
              </a:rPr>
              <a:t> </a:t>
            </a:r>
            <a:r>
              <a:rPr sz="1700" spc="-130" dirty="0">
                <a:latin typeface="Trebuchet MS"/>
                <a:cs typeface="Trebuchet MS"/>
              </a:rPr>
              <a:t>pupils,</a:t>
            </a:r>
            <a:r>
              <a:rPr sz="1700" spc="-210" dirty="0">
                <a:latin typeface="Trebuchet MS"/>
                <a:cs typeface="Trebuchet MS"/>
              </a:rPr>
              <a:t> </a:t>
            </a:r>
            <a:r>
              <a:rPr sz="1700" spc="-100" dirty="0">
                <a:latin typeface="Trebuchet MS"/>
                <a:cs typeface="Trebuchet MS"/>
              </a:rPr>
              <a:t>dependent</a:t>
            </a:r>
            <a:r>
              <a:rPr sz="1700" spc="-65" dirty="0">
                <a:latin typeface="Trebuchet MS"/>
                <a:cs typeface="Trebuchet MS"/>
              </a:rPr>
              <a:t> </a:t>
            </a:r>
            <a:r>
              <a:rPr sz="1700" dirty="0">
                <a:latin typeface="Trebuchet MS"/>
                <a:cs typeface="Trebuchet MS"/>
              </a:rPr>
              <a:t>on</a:t>
            </a:r>
            <a:r>
              <a:rPr sz="1700" spc="-25" dirty="0">
                <a:latin typeface="Trebuchet MS"/>
                <a:cs typeface="Trebuchet MS"/>
              </a:rPr>
              <a:t> </a:t>
            </a:r>
            <a:r>
              <a:rPr sz="1700" spc="-110" dirty="0">
                <a:latin typeface="Trebuchet MS"/>
                <a:cs typeface="Trebuchet MS"/>
              </a:rPr>
              <a:t>the</a:t>
            </a:r>
            <a:r>
              <a:rPr sz="1700" spc="-40" dirty="0">
                <a:latin typeface="Trebuchet MS"/>
                <a:cs typeface="Trebuchet MS"/>
              </a:rPr>
              <a:t> </a:t>
            </a:r>
            <a:r>
              <a:rPr sz="1700" spc="-110" dirty="0">
                <a:latin typeface="Trebuchet MS"/>
                <a:cs typeface="Trebuchet MS"/>
              </a:rPr>
              <a:t>individual</a:t>
            </a:r>
            <a:r>
              <a:rPr sz="1700" spc="-25" dirty="0">
                <a:latin typeface="Trebuchet MS"/>
                <a:cs typeface="Trebuchet MS"/>
              </a:rPr>
              <a:t> </a:t>
            </a:r>
            <a:r>
              <a:rPr sz="1700" spc="-120" dirty="0">
                <a:latin typeface="Trebuchet MS"/>
                <a:cs typeface="Trebuchet MS"/>
              </a:rPr>
              <a:t>student’s</a:t>
            </a:r>
            <a:r>
              <a:rPr sz="1700" spc="-55" dirty="0">
                <a:latin typeface="Trebuchet MS"/>
                <a:cs typeface="Trebuchet MS"/>
              </a:rPr>
              <a:t> </a:t>
            </a:r>
            <a:r>
              <a:rPr sz="1700" spc="-105" dirty="0">
                <a:latin typeface="Trebuchet MS"/>
                <a:cs typeface="Trebuchet MS"/>
              </a:rPr>
              <a:t>needs.</a:t>
            </a:r>
            <a:r>
              <a:rPr sz="1700" spc="45" dirty="0">
                <a:latin typeface="Trebuchet MS"/>
                <a:cs typeface="Trebuchet MS"/>
              </a:rPr>
              <a:t> </a:t>
            </a:r>
            <a:r>
              <a:rPr sz="1700" spc="-60" dirty="0">
                <a:latin typeface="Trebuchet MS"/>
                <a:cs typeface="Trebuchet MS"/>
              </a:rPr>
              <a:t>These</a:t>
            </a:r>
            <a:r>
              <a:rPr sz="1700" spc="-50" dirty="0">
                <a:latin typeface="Trebuchet MS"/>
                <a:cs typeface="Trebuchet MS"/>
              </a:rPr>
              <a:t> </a:t>
            </a:r>
            <a:r>
              <a:rPr sz="1700" spc="-25" dirty="0">
                <a:latin typeface="Trebuchet MS"/>
                <a:cs typeface="Trebuchet MS"/>
              </a:rPr>
              <a:t>may </a:t>
            </a:r>
            <a:r>
              <a:rPr sz="1700" spc="-10" dirty="0">
                <a:latin typeface="Trebuchet MS"/>
                <a:cs typeface="Trebuchet MS"/>
              </a:rPr>
              <a:t>include:</a:t>
            </a:r>
            <a:endParaRPr sz="1700" dirty="0">
              <a:latin typeface="Trebuchet MS"/>
              <a:cs typeface="Trebuchet MS"/>
            </a:endParaRPr>
          </a:p>
          <a:p>
            <a:pPr marL="240665" indent="-227965">
              <a:lnSpc>
                <a:spcPct val="100000"/>
              </a:lnSpc>
              <a:spcBef>
                <a:spcPts val="1010"/>
              </a:spcBef>
              <a:buClr>
                <a:srgbClr val="B71E42"/>
              </a:buClr>
              <a:buFont typeface="Arial"/>
              <a:buChar char="•"/>
              <a:tabLst>
                <a:tab pos="240665" algn="l"/>
              </a:tabLst>
            </a:pPr>
            <a:r>
              <a:rPr sz="1700" spc="-95" dirty="0">
                <a:latin typeface="Trebuchet MS"/>
                <a:cs typeface="Trebuchet MS"/>
              </a:rPr>
              <a:t>Transition</a:t>
            </a:r>
            <a:r>
              <a:rPr sz="1700" spc="-50" dirty="0">
                <a:latin typeface="Trebuchet MS"/>
                <a:cs typeface="Trebuchet MS"/>
              </a:rPr>
              <a:t> </a:t>
            </a:r>
            <a:r>
              <a:rPr sz="1700" spc="-90" dirty="0">
                <a:latin typeface="Trebuchet MS"/>
                <a:cs typeface="Trebuchet MS"/>
              </a:rPr>
              <a:t>visits</a:t>
            </a:r>
            <a:r>
              <a:rPr sz="1700" spc="-30" dirty="0">
                <a:latin typeface="Trebuchet MS"/>
                <a:cs typeface="Trebuchet MS"/>
              </a:rPr>
              <a:t> </a:t>
            </a:r>
            <a:r>
              <a:rPr sz="1700" spc="-20" dirty="0">
                <a:latin typeface="Trebuchet MS"/>
                <a:cs typeface="Trebuchet MS"/>
              </a:rPr>
              <a:t>to</a:t>
            </a:r>
            <a:r>
              <a:rPr sz="1700" spc="-25" dirty="0">
                <a:latin typeface="Trebuchet MS"/>
                <a:cs typeface="Trebuchet MS"/>
              </a:rPr>
              <a:t> </a:t>
            </a:r>
            <a:r>
              <a:rPr sz="1700" spc="-170" dirty="0">
                <a:latin typeface="Trebuchet MS"/>
                <a:cs typeface="Trebuchet MS"/>
              </a:rPr>
              <a:t>a</a:t>
            </a:r>
            <a:r>
              <a:rPr sz="1700" spc="-25" dirty="0">
                <a:latin typeface="Trebuchet MS"/>
                <a:cs typeface="Trebuchet MS"/>
              </a:rPr>
              <a:t> </a:t>
            </a:r>
            <a:r>
              <a:rPr sz="1700" spc="-85" dirty="0">
                <a:latin typeface="Trebuchet MS"/>
                <a:cs typeface="Trebuchet MS"/>
              </a:rPr>
              <a:t>new</a:t>
            </a:r>
            <a:r>
              <a:rPr sz="1700" spc="-30" dirty="0">
                <a:latin typeface="Trebuchet MS"/>
                <a:cs typeface="Trebuchet MS"/>
              </a:rPr>
              <a:t> </a:t>
            </a:r>
            <a:r>
              <a:rPr sz="1700" spc="-10" dirty="0">
                <a:latin typeface="Trebuchet MS"/>
                <a:cs typeface="Trebuchet MS"/>
              </a:rPr>
              <a:t>setting</a:t>
            </a:r>
            <a:endParaRPr sz="17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700" spc="-90" dirty="0">
                <a:latin typeface="Trebuchet MS"/>
                <a:cs typeface="Trebuchet MS"/>
              </a:rPr>
              <a:t>Preparation</a:t>
            </a:r>
            <a:r>
              <a:rPr sz="1700" spc="-25" dirty="0">
                <a:latin typeface="Trebuchet MS"/>
                <a:cs typeface="Trebuchet MS"/>
              </a:rPr>
              <a:t> </a:t>
            </a:r>
            <a:r>
              <a:rPr sz="1700" spc="-60" dirty="0">
                <a:latin typeface="Trebuchet MS"/>
                <a:cs typeface="Trebuchet MS"/>
              </a:rPr>
              <a:t>for</a:t>
            </a:r>
            <a:r>
              <a:rPr sz="1700" spc="-30" dirty="0">
                <a:latin typeface="Trebuchet MS"/>
                <a:cs typeface="Trebuchet MS"/>
              </a:rPr>
              <a:t> </a:t>
            </a:r>
            <a:r>
              <a:rPr sz="1700" spc="-114" dirty="0">
                <a:latin typeface="Trebuchet MS"/>
                <a:cs typeface="Trebuchet MS"/>
              </a:rPr>
              <a:t>change</a:t>
            </a:r>
            <a:r>
              <a:rPr sz="1700" spc="-45" dirty="0">
                <a:latin typeface="Trebuchet MS"/>
                <a:cs typeface="Trebuchet MS"/>
              </a:rPr>
              <a:t> </a:t>
            </a:r>
            <a:r>
              <a:rPr sz="1700" spc="-60" dirty="0">
                <a:latin typeface="Trebuchet MS"/>
                <a:cs typeface="Trebuchet MS"/>
              </a:rPr>
              <a:t>lessons</a:t>
            </a:r>
            <a:r>
              <a:rPr sz="1700" spc="-50" dirty="0">
                <a:latin typeface="Trebuchet MS"/>
                <a:cs typeface="Trebuchet MS"/>
              </a:rPr>
              <a:t> </a:t>
            </a:r>
            <a:r>
              <a:rPr sz="1700" spc="-110" dirty="0">
                <a:latin typeface="Trebuchet MS"/>
                <a:cs typeface="Trebuchet MS"/>
              </a:rPr>
              <a:t>included</a:t>
            </a:r>
            <a:r>
              <a:rPr sz="1700" spc="-25" dirty="0">
                <a:latin typeface="Trebuchet MS"/>
                <a:cs typeface="Trebuchet MS"/>
              </a:rPr>
              <a:t> </a:t>
            </a:r>
            <a:r>
              <a:rPr sz="1700" spc="-105" dirty="0">
                <a:latin typeface="Trebuchet MS"/>
                <a:cs typeface="Trebuchet MS"/>
              </a:rPr>
              <a:t>in</a:t>
            </a:r>
            <a:r>
              <a:rPr sz="1700" spc="-30" dirty="0">
                <a:latin typeface="Trebuchet MS"/>
                <a:cs typeface="Trebuchet MS"/>
              </a:rPr>
              <a:t> </a:t>
            </a:r>
            <a:r>
              <a:rPr sz="1700" spc="-100" dirty="0">
                <a:latin typeface="Trebuchet MS"/>
                <a:cs typeface="Trebuchet MS"/>
              </a:rPr>
              <a:t>end</a:t>
            </a:r>
            <a:r>
              <a:rPr sz="1700" spc="-35" dirty="0">
                <a:latin typeface="Trebuchet MS"/>
                <a:cs typeface="Trebuchet MS"/>
              </a:rPr>
              <a:t> </a:t>
            </a:r>
            <a:r>
              <a:rPr sz="1700" spc="-95" dirty="0">
                <a:latin typeface="Trebuchet MS"/>
                <a:cs typeface="Trebuchet MS"/>
              </a:rPr>
              <a:t>of</a:t>
            </a:r>
            <a:r>
              <a:rPr sz="1700" spc="-25" dirty="0">
                <a:latin typeface="Trebuchet MS"/>
                <a:cs typeface="Trebuchet MS"/>
              </a:rPr>
              <a:t> </a:t>
            </a:r>
            <a:r>
              <a:rPr sz="1700" spc="-105" dirty="0">
                <a:latin typeface="Trebuchet MS"/>
                <a:cs typeface="Trebuchet MS"/>
              </a:rPr>
              <a:t>year</a:t>
            </a:r>
            <a:r>
              <a:rPr sz="1700" spc="-20" dirty="0">
                <a:latin typeface="Trebuchet MS"/>
                <a:cs typeface="Trebuchet MS"/>
              </a:rPr>
              <a:t> </a:t>
            </a:r>
            <a:r>
              <a:rPr sz="1700" spc="-10" dirty="0">
                <a:latin typeface="Trebuchet MS"/>
                <a:cs typeface="Trebuchet MS"/>
              </a:rPr>
              <a:t>PSHE</a:t>
            </a:r>
            <a:r>
              <a:rPr sz="1700" spc="-40" dirty="0">
                <a:latin typeface="Trebuchet MS"/>
                <a:cs typeface="Trebuchet MS"/>
              </a:rPr>
              <a:t> </a:t>
            </a:r>
            <a:r>
              <a:rPr sz="1700" spc="-10" dirty="0">
                <a:latin typeface="Trebuchet MS"/>
                <a:cs typeface="Trebuchet MS"/>
              </a:rPr>
              <a:t>planning</a:t>
            </a:r>
            <a:endParaRPr sz="17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700" spc="-95" dirty="0">
                <a:latin typeface="Trebuchet MS"/>
                <a:cs typeface="Trebuchet MS"/>
              </a:rPr>
              <a:t>Sharing</a:t>
            </a:r>
            <a:r>
              <a:rPr sz="1700" spc="-25" dirty="0">
                <a:latin typeface="Trebuchet MS"/>
                <a:cs typeface="Trebuchet MS"/>
              </a:rPr>
              <a:t> </a:t>
            </a:r>
            <a:r>
              <a:rPr sz="1700" spc="-150" dirty="0">
                <a:latin typeface="Trebuchet MS"/>
                <a:cs typeface="Trebuchet MS"/>
              </a:rPr>
              <a:t>pupil’s</a:t>
            </a:r>
            <a:r>
              <a:rPr sz="1700" dirty="0">
                <a:latin typeface="Trebuchet MS"/>
                <a:cs typeface="Trebuchet MS"/>
              </a:rPr>
              <a:t> </a:t>
            </a:r>
            <a:r>
              <a:rPr sz="1700" spc="-110" dirty="0">
                <a:latin typeface="Trebuchet MS"/>
                <a:cs typeface="Trebuchet MS"/>
              </a:rPr>
              <a:t>achievements</a:t>
            </a:r>
            <a:r>
              <a:rPr sz="1700" spc="-25" dirty="0">
                <a:latin typeface="Trebuchet MS"/>
                <a:cs typeface="Trebuchet MS"/>
              </a:rPr>
              <a:t> </a:t>
            </a:r>
            <a:r>
              <a:rPr sz="1700" spc="-114" dirty="0">
                <a:latin typeface="Trebuchet MS"/>
                <a:cs typeface="Trebuchet MS"/>
              </a:rPr>
              <a:t>and</a:t>
            </a:r>
            <a:r>
              <a:rPr sz="1700" spc="-10" dirty="0">
                <a:latin typeface="Trebuchet MS"/>
                <a:cs typeface="Trebuchet MS"/>
              </a:rPr>
              <a:t> </a:t>
            </a:r>
            <a:r>
              <a:rPr sz="1700" spc="-80" dirty="0">
                <a:latin typeface="Trebuchet MS"/>
                <a:cs typeface="Trebuchet MS"/>
              </a:rPr>
              <a:t>current</a:t>
            </a:r>
            <a:r>
              <a:rPr sz="1700" spc="-5" dirty="0">
                <a:latin typeface="Trebuchet MS"/>
                <a:cs typeface="Trebuchet MS"/>
              </a:rPr>
              <a:t> </a:t>
            </a:r>
            <a:r>
              <a:rPr sz="1700" spc="-120" dirty="0">
                <a:latin typeface="Trebuchet MS"/>
                <a:cs typeface="Trebuchet MS"/>
              </a:rPr>
              <a:t>levels</a:t>
            </a:r>
            <a:r>
              <a:rPr sz="1700" spc="-5" dirty="0">
                <a:latin typeface="Trebuchet MS"/>
                <a:cs typeface="Trebuchet MS"/>
              </a:rPr>
              <a:t> </a:t>
            </a:r>
            <a:r>
              <a:rPr sz="1700" spc="-95" dirty="0">
                <a:latin typeface="Trebuchet MS"/>
                <a:cs typeface="Trebuchet MS"/>
              </a:rPr>
              <a:t>of</a:t>
            </a:r>
            <a:r>
              <a:rPr sz="1700" spc="-5" dirty="0">
                <a:latin typeface="Trebuchet MS"/>
                <a:cs typeface="Trebuchet MS"/>
              </a:rPr>
              <a:t> </a:t>
            </a:r>
            <a:r>
              <a:rPr sz="1700" spc="-105" dirty="0">
                <a:latin typeface="Trebuchet MS"/>
                <a:cs typeface="Trebuchet MS"/>
              </a:rPr>
              <a:t>learning</a:t>
            </a:r>
            <a:r>
              <a:rPr sz="1700" spc="-5" dirty="0">
                <a:latin typeface="Trebuchet MS"/>
                <a:cs typeface="Trebuchet MS"/>
              </a:rPr>
              <a:t> </a:t>
            </a:r>
            <a:r>
              <a:rPr sz="1700" spc="-80" dirty="0">
                <a:latin typeface="Trebuchet MS"/>
                <a:cs typeface="Trebuchet MS"/>
              </a:rPr>
              <a:t>where</a:t>
            </a:r>
            <a:r>
              <a:rPr sz="1700" spc="-10" dirty="0">
                <a:latin typeface="Trebuchet MS"/>
                <a:cs typeface="Trebuchet MS"/>
              </a:rPr>
              <a:t> appropriate</a:t>
            </a:r>
            <a:endParaRPr sz="1700" dirty="0">
              <a:latin typeface="Trebuchet MS"/>
              <a:cs typeface="Trebuchet MS"/>
            </a:endParaRPr>
          </a:p>
          <a:p>
            <a:pPr marL="240665" indent="-227965">
              <a:lnSpc>
                <a:spcPct val="100000"/>
              </a:lnSpc>
              <a:spcBef>
                <a:spcPts val="1005"/>
              </a:spcBef>
              <a:buClr>
                <a:srgbClr val="B71E42"/>
              </a:buClr>
              <a:buFont typeface="Arial"/>
              <a:buChar char="•"/>
              <a:tabLst>
                <a:tab pos="240665" algn="l"/>
              </a:tabLst>
            </a:pPr>
            <a:r>
              <a:rPr sz="1700" spc="-80" dirty="0">
                <a:latin typeface="Trebuchet MS"/>
                <a:cs typeface="Trebuchet MS"/>
              </a:rPr>
              <a:t>End</a:t>
            </a:r>
            <a:r>
              <a:rPr sz="1700" spc="-35" dirty="0">
                <a:latin typeface="Trebuchet MS"/>
                <a:cs typeface="Trebuchet MS"/>
              </a:rPr>
              <a:t> </a:t>
            </a:r>
            <a:r>
              <a:rPr sz="1700" spc="-100" dirty="0">
                <a:latin typeface="Trebuchet MS"/>
                <a:cs typeface="Trebuchet MS"/>
              </a:rPr>
              <a:t>of</a:t>
            </a:r>
            <a:r>
              <a:rPr sz="1700" spc="-25" dirty="0">
                <a:latin typeface="Trebuchet MS"/>
                <a:cs typeface="Trebuchet MS"/>
              </a:rPr>
              <a:t> </a:t>
            </a:r>
            <a:r>
              <a:rPr sz="1700" spc="-105" dirty="0">
                <a:latin typeface="Trebuchet MS"/>
                <a:cs typeface="Trebuchet MS"/>
              </a:rPr>
              <a:t>year</a:t>
            </a:r>
            <a:r>
              <a:rPr sz="1700" spc="-20" dirty="0">
                <a:latin typeface="Trebuchet MS"/>
                <a:cs typeface="Trebuchet MS"/>
              </a:rPr>
              <a:t> </a:t>
            </a:r>
            <a:r>
              <a:rPr sz="1700" spc="-45" dirty="0">
                <a:latin typeface="Trebuchet MS"/>
                <a:cs typeface="Trebuchet MS"/>
              </a:rPr>
              <a:t>reports</a:t>
            </a:r>
            <a:r>
              <a:rPr sz="1700" spc="-30" dirty="0">
                <a:latin typeface="Trebuchet MS"/>
                <a:cs typeface="Trebuchet MS"/>
              </a:rPr>
              <a:t> </a:t>
            </a:r>
            <a:r>
              <a:rPr sz="1700" spc="-120" dirty="0">
                <a:latin typeface="Trebuchet MS"/>
                <a:cs typeface="Trebuchet MS"/>
              </a:rPr>
              <a:t>and</a:t>
            </a:r>
            <a:r>
              <a:rPr sz="1700" spc="-45" dirty="0">
                <a:latin typeface="Trebuchet MS"/>
                <a:cs typeface="Trebuchet MS"/>
              </a:rPr>
              <a:t> </a:t>
            </a:r>
            <a:r>
              <a:rPr sz="1700" spc="-145" dirty="0">
                <a:latin typeface="Trebuchet MS"/>
                <a:cs typeface="Trebuchet MS"/>
              </a:rPr>
              <a:t>final</a:t>
            </a:r>
            <a:r>
              <a:rPr sz="1700" spc="-25" dirty="0">
                <a:latin typeface="Trebuchet MS"/>
                <a:cs typeface="Trebuchet MS"/>
              </a:rPr>
              <a:t> </a:t>
            </a:r>
            <a:r>
              <a:rPr sz="1700" spc="-85" dirty="0">
                <a:latin typeface="Trebuchet MS"/>
                <a:cs typeface="Trebuchet MS"/>
              </a:rPr>
              <a:t>assessment</a:t>
            </a:r>
            <a:r>
              <a:rPr sz="1700" spc="-70" dirty="0">
                <a:latin typeface="Trebuchet MS"/>
                <a:cs typeface="Trebuchet MS"/>
              </a:rPr>
              <a:t> </a:t>
            </a:r>
            <a:r>
              <a:rPr sz="1700" spc="-10" dirty="0">
                <a:latin typeface="Trebuchet MS"/>
                <a:cs typeface="Trebuchet MS"/>
              </a:rPr>
              <a:t>data,</a:t>
            </a:r>
            <a:endParaRPr sz="1700" dirty="0">
              <a:latin typeface="Trebuchet MS"/>
              <a:cs typeface="Trebuchet MS"/>
            </a:endParaRPr>
          </a:p>
          <a:p>
            <a:pPr marL="240665" indent="-227965">
              <a:lnSpc>
                <a:spcPct val="100000"/>
              </a:lnSpc>
              <a:spcBef>
                <a:spcPts val="994"/>
              </a:spcBef>
              <a:buClr>
                <a:srgbClr val="B71E42"/>
              </a:buClr>
              <a:buFont typeface="Arial"/>
              <a:buChar char="•"/>
              <a:tabLst>
                <a:tab pos="240665" algn="l"/>
              </a:tabLst>
            </a:pPr>
            <a:r>
              <a:rPr sz="1700" spc="-95" dirty="0">
                <a:latin typeface="Trebuchet MS"/>
                <a:cs typeface="Trebuchet MS"/>
              </a:rPr>
              <a:t>Sharing</a:t>
            </a:r>
            <a:r>
              <a:rPr sz="1700" spc="-10" dirty="0">
                <a:latin typeface="Trebuchet MS"/>
                <a:cs typeface="Trebuchet MS"/>
              </a:rPr>
              <a:t> </a:t>
            </a:r>
            <a:r>
              <a:rPr sz="1700" spc="-90" dirty="0">
                <a:latin typeface="Trebuchet MS"/>
                <a:cs typeface="Trebuchet MS"/>
              </a:rPr>
              <a:t>knowledge</a:t>
            </a:r>
            <a:r>
              <a:rPr sz="1700" spc="-5" dirty="0">
                <a:latin typeface="Trebuchet MS"/>
                <a:cs typeface="Trebuchet MS"/>
              </a:rPr>
              <a:t> </a:t>
            </a:r>
            <a:r>
              <a:rPr sz="1700" spc="-95" dirty="0">
                <a:latin typeface="Trebuchet MS"/>
                <a:cs typeface="Trebuchet MS"/>
              </a:rPr>
              <a:t>of</a:t>
            </a:r>
            <a:r>
              <a:rPr sz="1700" spc="5" dirty="0">
                <a:latin typeface="Trebuchet MS"/>
                <a:cs typeface="Trebuchet MS"/>
              </a:rPr>
              <a:t> </a:t>
            </a:r>
            <a:r>
              <a:rPr sz="1700" spc="-130" dirty="0">
                <a:latin typeface="Trebuchet MS"/>
                <a:cs typeface="Trebuchet MS"/>
              </a:rPr>
              <a:t>pupils’</a:t>
            </a:r>
            <a:r>
              <a:rPr sz="1700" dirty="0">
                <a:latin typeface="Trebuchet MS"/>
                <a:cs typeface="Trebuchet MS"/>
              </a:rPr>
              <a:t> </a:t>
            </a:r>
            <a:r>
              <a:rPr sz="1700" spc="-105" dirty="0">
                <a:latin typeface="Trebuchet MS"/>
                <a:cs typeface="Trebuchet MS"/>
              </a:rPr>
              <a:t>learning</a:t>
            </a:r>
            <a:r>
              <a:rPr sz="1700" spc="10" dirty="0">
                <a:latin typeface="Trebuchet MS"/>
                <a:cs typeface="Trebuchet MS"/>
              </a:rPr>
              <a:t> </a:t>
            </a:r>
            <a:r>
              <a:rPr sz="1700" spc="-95" dirty="0">
                <a:latin typeface="Trebuchet MS"/>
                <a:cs typeface="Trebuchet MS"/>
              </a:rPr>
              <a:t>strategies</a:t>
            </a:r>
            <a:r>
              <a:rPr sz="1700" spc="-35" dirty="0">
                <a:latin typeface="Trebuchet MS"/>
                <a:cs typeface="Trebuchet MS"/>
              </a:rPr>
              <a:t> </a:t>
            </a:r>
            <a:r>
              <a:rPr sz="1700" spc="-120" dirty="0">
                <a:latin typeface="Trebuchet MS"/>
                <a:cs typeface="Trebuchet MS"/>
              </a:rPr>
              <a:t>and</a:t>
            </a:r>
            <a:r>
              <a:rPr sz="1700" dirty="0">
                <a:latin typeface="Trebuchet MS"/>
                <a:cs typeface="Trebuchet MS"/>
              </a:rPr>
              <a:t> </a:t>
            </a:r>
            <a:r>
              <a:rPr sz="1700" spc="-55" dirty="0">
                <a:latin typeface="Trebuchet MS"/>
                <a:cs typeface="Trebuchet MS"/>
              </a:rPr>
              <a:t>support</a:t>
            </a:r>
            <a:r>
              <a:rPr sz="1700" spc="-10" dirty="0">
                <a:latin typeface="Trebuchet MS"/>
                <a:cs typeface="Trebuchet MS"/>
              </a:rPr>
              <a:t> </a:t>
            </a:r>
            <a:r>
              <a:rPr sz="1700" spc="-110" dirty="0">
                <a:latin typeface="Trebuchet MS"/>
                <a:cs typeface="Trebuchet MS"/>
              </a:rPr>
              <a:t>requirements,</a:t>
            </a:r>
            <a:r>
              <a:rPr sz="1700" spc="-185" dirty="0">
                <a:latin typeface="Trebuchet MS"/>
                <a:cs typeface="Trebuchet MS"/>
              </a:rPr>
              <a:t> </a:t>
            </a:r>
            <a:r>
              <a:rPr sz="1700" spc="-114" dirty="0">
                <a:latin typeface="Trebuchet MS"/>
                <a:cs typeface="Trebuchet MS"/>
              </a:rPr>
              <a:t>Pupil</a:t>
            </a:r>
            <a:r>
              <a:rPr sz="1700" spc="10" dirty="0">
                <a:latin typeface="Trebuchet MS"/>
                <a:cs typeface="Trebuchet MS"/>
              </a:rPr>
              <a:t> </a:t>
            </a:r>
            <a:r>
              <a:rPr sz="1700" spc="-114" dirty="0">
                <a:latin typeface="Trebuchet MS"/>
                <a:cs typeface="Trebuchet MS"/>
              </a:rPr>
              <a:t>Profiles,</a:t>
            </a:r>
            <a:r>
              <a:rPr sz="1700" spc="-190" dirty="0">
                <a:latin typeface="Trebuchet MS"/>
                <a:cs typeface="Trebuchet MS"/>
              </a:rPr>
              <a:t> </a:t>
            </a:r>
            <a:r>
              <a:rPr sz="1700" spc="-100" dirty="0">
                <a:latin typeface="Trebuchet MS"/>
                <a:cs typeface="Trebuchet MS"/>
              </a:rPr>
              <a:t>Parents</a:t>
            </a:r>
            <a:r>
              <a:rPr sz="1700" spc="-5" dirty="0">
                <a:latin typeface="Trebuchet MS"/>
                <a:cs typeface="Trebuchet MS"/>
              </a:rPr>
              <a:t> </a:t>
            </a:r>
            <a:r>
              <a:rPr sz="1700" spc="-10" dirty="0">
                <a:latin typeface="Trebuchet MS"/>
                <a:cs typeface="Trebuchet MS"/>
              </a:rPr>
              <a:t>views</a:t>
            </a:r>
            <a:endParaRPr sz="1700" dirty="0">
              <a:latin typeface="Trebuchet MS"/>
              <a:cs typeface="Trebuchet MS"/>
            </a:endParaRPr>
          </a:p>
          <a:p>
            <a:pPr marL="240665" indent="-227965">
              <a:lnSpc>
                <a:spcPct val="100000"/>
              </a:lnSpc>
              <a:spcBef>
                <a:spcPts val="1000"/>
              </a:spcBef>
              <a:buClr>
                <a:srgbClr val="B71E42"/>
              </a:buClr>
              <a:buFont typeface="Arial"/>
              <a:buChar char="•"/>
              <a:tabLst>
                <a:tab pos="240665" algn="l"/>
              </a:tabLst>
            </a:pPr>
            <a:r>
              <a:rPr sz="1700" spc="-70" dirty="0">
                <a:latin typeface="Trebuchet MS"/>
                <a:cs typeface="Trebuchet MS"/>
              </a:rPr>
              <a:t>Visits</a:t>
            </a:r>
            <a:r>
              <a:rPr sz="1700" spc="-40" dirty="0">
                <a:latin typeface="Trebuchet MS"/>
                <a:cs typeface="Trebuchet MS"/>
              </a:rPr>
              <a:t> </a:t>
            </a:r>
            <a:r>
              <a:rPr sz="1700" spc="-85" dirty="0">
                <a:latin typeface="Trebuchet MS"/>
                <a:cs typeface="Trebuchet MS"/>
              </a:rPr>
              <a:t>from</a:t>
            </a:r>
            <a:r>
              <a:rPr sz="1700" spc="-25" dirty="0">
                <a:latin typeface="Trebuchet MS"/>
                <a:cs typeface="Trebuchet MS"/>
              </a:rPr>
              <a:t> </a:t>
            </a:r>
            <a:r>
              <a:rPr sz="1700" spc="-110" dirty="0">
                <a:latin typeface="Trebuchet MS"/>
                <a:cs typeface="Trebuchet MS"/>
              </a:rPr>
              <a:t>the</a:t>
            </a:r>
            <a:r>
              <a:rPr sz="1700" spc="-25" dirty="0">
                <a:latin typeface="Trebuchet MS"/>
                <a:cs typeface="Trebuchet MS"/>
              </a:rPr>
              <a:t> </a:t>
            </a:r>
            <a:r>
              <a:rPr sz="1700" spc="-105" dirty="0">
                <a:latin typeface="Trebuchet MS"/>
                <a:cs typeface="Trebuchet MS"/>
              </a:rPr>
              <a:t>receiving</a:t>
            </a:r>
            <a:r>
              <a:rPr sz="1700" spc="-10" dirty="0">
                <a:latin typeface="Trebuchet MS"/>
                <a:cs typeface="Trebuchet MS"/>
              </a:rPr>
              <a:t> </a:t>
            </a:r>
            <a:r>
              <a:rPr sz="1700" spc="-45" dirty="0">
                <a:latin typeface="Trebuchet MS"/>
                <a:cs typeface="Trebuchet MS"/>
              </a:rPr>
              <a:t>school</a:t>
            </a:r>
            <a:r>
              <a:rPr sz="1700" spc="-15" dirty="0">
                <a:latin typeface="Trebuchet MS"/>
                <a:cs typeface="Trebuchet MS"/>
              </a:rPr>
              <a:t> </a:t>
            </a:r>
            <a:r>
              <a:rPr sz="1700" spc="-120" dirty="0">
                <a:latin typeface="Trebuchet MS"/>
                <a:cs typeface="Trebuchet MS"/>
              </a:rPr>
              <a:t>teaching</a:t>
            </a:r>
            <a:r>
              <a:rPr sz="1700" spc="-35" dirty="0">
                <a:latin typeface="Trebuchet MS"/>
                <a:cs typeface="Trebuchet MS"/>
              </a:rPr>
              <a:t> </a:t>
            </a:r>
            <a:r>
              <a:rPr sz="1700" spc="-10" dirty="0">
                <a:latin typeface="Trebuchet MS"/>
                <a:cs typeface="Trebuchet MS"/>
              </a:rPr>
              <a:t>staff</a:t>
            </a:r>
            <a:endParaRPr sz="17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67F346FB-FFF1-4FD4-8B7A-186C8E4A4914}"/>
              </a:ext>
            </a:extLst>
          </p:cNvPr>
          <p:cNvPicPr/>
          <p:nvPr/>
        </p:nvPicPr>
        <p:blipFill>
          <a:blip r:embed="rId3" cstate="print"/>
          <a:stretch>
            <a:fillRect/>
          </a:stretch>
        </p:blipFill>
        <p:spPr>
          <a:xfrm>
            <a:off x="228600" y="5715000"/>
            <a:ext cx="914400" cy="9144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60" dirty="0"/>
              <a:t> </a:t>
            </a:r>
            <a:r>
              <a:rPr spc="445" dirty="0"/>
              <a:t>DO</a:t>
            </a:r>
            <a:r>
              <a:rPr spc="-550" dirty="0"/>
              <a:t> </a:t>
            </a:r>
            <a:r>
              <a:rPr spc="160" dirty="0"/>
              <a:t>YOU</a:t>
            </a:r>
            <a:r>
              <a:rPr spc="-75" dirty="0"/>
              <a:t> </a:t>
            </a:r>
            <a:r>
              <a:rPr spc="-45" dirty="0"/>
              <a:t>HELP</a:t>
            </a:r>
            <a:r>
              <a:rPr spc="-459" dirty="0"/>
              <a:t> </a:t>
            </a:r>
            <a:r>
              <a:rPr spc="55" dirty="0"/>
              <a:t>THE</a:t>
            </a:r>
            <a:r>
              <a:rPr spc="-80" dirty="0"/>
              <a:t> </a:t>
            </a:r>
            <a:r>
              <a:rPr spc="65" dirty="0"/>
              <a:t>CLASS</a:t>
            </a:r>
            <a:r>
              <a:rPr spc="-490" dirty="0"/>
              <a:t> </a:t>
            </a:r>
            <a:r>
              <a:rPr spc="65" dirty="0"/>
              <a:t>TEACHERS</a:t>
            </a:r>
            <a:r>
              <a:rPr spc="-480" dirty="0"/>
              <a:t> </a:t>
            </a:r>
            <a:r>
              <a:rPr spc="135" dirty="0"/>
              <a:t>TO </a:t>
            </a:r>
            <a:r>
              <a:rPr dirty="0"/>
              <a:t>SUPPORT</a:t>
            </a:r>
            <a:r>
              <a:rPr spc="-20" dirty="0"/>
              <a:t> </a:t>
            </a:r>
            <a:r>
              <a:rPr spc="155" dirty="0"/>
              <a:t>CHILDREN</a:t>
            </a:r>
            <a:r>
              <a:rPr spc="-459" dirty="0"/>
              <a:t> </a:t>
            </a:r>
            <a:r>
              <a:rPr spc="204" dirty="0"/>
              <a:t>WITH</a:t>
            </a:r>
            <a:r>
              <a:rPr spc="-20" dirty="0"/>
              <a:t> </a:t>
            </a:r>
            <a:r>
              <a:rPr spc="105" dirty="0"/>
              <a:t>SEND?</a:t>
            </a:r>
          </a:p>
        </p:txBody>
      </p:sp>
      <p:sp>
        <p:nvSpPr>
          <p:cNvPr id="3" name="object 3"/>
          <p:cNvSpPr txBox="1"/>
          <p:nvPr/>
        </p:nvSpPr>
        <p:spPr>
          <a:xfrm>
            <a:off x="1530477" y="1999932"/>
            <a:ext cx="9425305" cy="4008405"/>
          </a:xfrm>
          <a:prstGeom prst="rect">
            <a:avLst/>
          </a:prstGeom>
        </p:spPr>
        <p:txBody>
          <a:bodyPr vert="horz" wrap="square" lIns="0" tIns="13335" rIns="0" bIns="0" rtlCol="0">
            <a:spAutoFit/>
          </a:bodyPr>
          <a:lstStyle/>
          <a:p>
            <a:pPr marL="12700" marR="139700">
              <a:lnSpc>
                <a:spcPct val="120000"/>
              </a:lnSpc>
              <a:spcBef>
                <a:spcPts val="105"/>
              </a:spcBef>
            </a:pPr>
            <a:r>
              <a:rPr sz="2400" spc="-70" dirty="0">
                <a:latin typeface="Trebuchet MS"/>
                <a:cs typeface="Trebuchet MS"/>
              </a:rPr>
              <a:t>School</a:t>
            </a:r>
            <a:r>
              <a:rPr sz="2400" spc="-65" dirty="0">
                <a:latin typeface="Trebuchet MS"/>
                <a:cs typeface="Trebuchet MS"/>
              </a:rPr>
              <a:t> </a:t>
            </a:r>
            <a:r>
              <a:rPr sz="2400" spc="-215" dirty="0">
                <a:latin typeface="Trebuchet MS"/>
                <a:cs typeface="Trebuchet MS"/>
              </a:rPr>
              <a:t>staff</a:t>
            </a:r>
            <a:r>
              <a:rPr sz="2400" spc="-65" dirty="0">
                <a:latin typeface="Trebuchet MS"/>
                <a:cs typeface="Trebuchet MS"/>
              </a:rPr>
              <a:t> </a:t>
            </a:r>
            <a:r>
              <a:rPr sz="2400" spc="-160" dirty="0">
                <a:latin typeface="Trebuchet MS"/>
                <a:cs typeface="Trebuchet MS"/>
              </a:rPr>
              <a:t>attend</a:t>
            </a:r>
            <a:r>
              <a:rPr sz="2400" spc="-45" dirty="0">
                <a:latin typeface="Trebuchet MS"/>
                <a:cs typeface="Trebuchet MS"/>
              </a:rPr>
              <a:t> </a:t>
            </a:r>
            <a:r>
              <a:rPr sz="2400" spc="-145" dirty="0">
                <a:latin typeface="Trebuchet MS"/>
                <a:cs typeface="Trebuchet MS"/>
              </a:rPr>
              <a:t>training</a:t>
            </a:r>
            <a:r>
              <a:rPr sz="2400" spc="-50" dirty="0">
                <a:latin typeface="Trebuchet MS"/>
                <a:cs typeface="Trebuchet MS"/>
              </a:rPr>
              <a:t> </a:t>
            </a:r>
            <a:r>
              <a:rPr sz="2400" dirty="0">
                <a:latin typeface="Trebuchet MS"/>
                <a:cs typeface="Trebuchet MS"/>
              </a:rPr>
              <a:t>on</a:t>
            </a:r>
            <a:r>
              <a:rPr sz="2400" spc="-65" dirty="0">
                <a:latin typeface="Trebuchet MS"/>
                <a:cs typeface="Trebuchet MS"/>
              </a:rPr>
              <a:t> </a:t>
            </a:r>
            <a:r>
              <a:rPr sz="2400" spc="-95" dirty="0">
                <a:latin typeface="Trebuchet MS"/>
                <a:cs typeface="Trebuchet MS"/>
              </a:rPr>
              <a:t>various</a:t>
            </a:r>
            <a:r>
              <a:rPr sz="2400" spc="-45" dirty="0">
                <a:latin typeface="Trebuchet MS"/>
                <a:cs typeface="Trebuchet MS"/>
              </a:rPr>
              <a:t> </a:t>
            </a:r>
            <a:r>
              <a:rPr sz="2400" spc="120" dirty="0">
                <a:latin typeface="Trebuchet MS"/>
                <a:cs typeface="Trebuchet MS"/>
              </a:rPr>
              <a:t>SEND</a:t>
            </a:r>
            <a:r>
              <a:rPr sz="2400" spc="-60" dirty="0">
                <a:latin typeface="Trebuchet MS"/>
                <a:cs typeface="Trebuchet MS"/>
              </a:rPr>
              <a:t> </a:t>
            </a:r>
            <a:r>
              <a:rPr lang="en-GB" sz="2400" spc="-105" dirty="0">
                <a:latin typeface="Trebuchet MS"/>
                <a:cs typeface="Trebuchet MS"/>
              </a:rPr>
              <a:t>needs</a:t>
            </a:r>
            <a:r>
              <a:rPr sz="2400" spc="-60" dirty="0">
                <a:latin typeface="Trebuchet MS"/>
                <a:cs typeface="Trebuchet MS"/>
              </a:rPr>
              <a:t> </a:t>
            </a:r>
            <a:r>
              <a:rPr sz="2400" spc="-100" dirty="0">
                <a:latin typeface="Trebuchet MS"/>
                <a:cs typeface="Trebuchet MS"/>
              </a:rPr>
              <a:t>throughout</a:t>
            </a:r>
            <a:r>
              <a:rPr sz="2400" spc="-50" dirty="0">
                <a:latin typeface="Trebuchet MS"/>
                <a:cs typeface="Trebuchet MS"/>
              </a:rPr>
              <a:t> </a:t>
            </a:r>
            <a:r>
              <a:rPr sz="2400" spc="-150" dirty="0">
                <a:latin typeface="Trebuchet MS"/>
                <a:cs typeface="Trebuchet MS"/>
              </a:rPr>
              <a:t>the</a:t>
            </a:r>
            <a:r>
              <a:rPr sz="2400" spc="-60" dirty="0">
                <a:latin typeface="Trebuchet MS"/>
                <a:cs typeface="Trebuchet MS"/>
              </a:rPr>
              <a:t> </a:t>
            </a:r>
            <a:r>
              <a:rPr sz="2400" spc="-10" dirty="0">
                <a:latin typeface="Trebuchet MS"/>
                <a:cs typeface="Trebuchet MS"/>
              </a:rPr>
              <a:t>year. </a:t>
            </a:r>
            <a:r>
              <a:rPr sz="2400" dirty="0">
                <a:latin typeface="Trebuchet MS"/>
                <a:cs typeface="Trebuchet MS"/>
              </a:rPr>
              <a:t>We</a:t>
            </a:r>
            <a:r>
              <a:rPr sz="2400" spc="-30" dirty="0">
                <a:latin typeface="Trebuchet MS"/>
                <a:cs typeface="Trebuchet MS"/>
              </a:rPr>
              <a:t> </a:t>
            </a:r>
            <a:r>
              <a:rPr sz="2400" spc="-165" dirty="0">
                <a:latin typeface="Trebuchet MS"/>
                <a:cs typeface="Trebuchet MS"/>
              </a:rPr>
              <a:t>attend</a:t>
            </a:r>
            <a:r>
              <a:rPr sz="2400" spc="-30" dirty="0">
                <a:latin typeface="Trebuchet MS"/>
                <a:cs typeface="Trebuchet MS"/>
              </a:rPr>
              <a:t> </a:t>
            </a:r>
            <a:r>
              <a:rPr sz="2400" spc="-145" dirty="0">
                <a:latin typeface="Trebuchet MS"/>
                <a:cs typeface="Trebuchet MS"/>
              </a:rPr>
              <a:t>training</a:t>
            </a:r>
            <a:r>
              <a:rPr sz="2400" spc="-25" dirty="0">
                <a:latin typeface="Trebuchet MS"/>
                <a:cs typeface="Trebuchet MS"/>
              </a:rPr>
              <a:t> </a:t>
            </a:r>
            <a:r>
              <a:rPr sz="2400" spc="-10" dirty="0">
                <a:latin typeface="Trebuchet MS"/>
                <a:cs typeface="Trebuchet MS"/>
              </a:rPr>
              <a:t>to</a:t>
            </a:r>
            <a:r>
              <a:rPr sz="2400" spc="-40" dirty="0">
                <a:latin typeface="Trebuchet MS"/>
                <a:cs typeface="Trebuchet MS"/>
              </a:rPr>
              <a:t> </a:t>
            </a:r>
            <a:r>
              <a:rPr sz="2400" spc="-130" dirty="0">
                <a:latin typeface="Trebuchet MS"/>
                <a:cs typeface="Trebuchet MS"/>
              </a:rPr>
              <a:t>share</a:t>
            </a:r>
            <a:r>
              <a:rPr sz="2400" spc="-20" dirty="0">
                <a:latin typeface="Trebuchet MS"/>
                <a:cs typeface="Trebuchet MS"/>
              </a:rPr>
              <a:t> </a:t>
            </a:r>
            <a:r>
              <a:rPr sz="2400" spc="-145" dirty="0">
                <a:latin typeface="Trebuchet MS"/>
                <a:cs typeface="Trebuchet MS"/>
              </a:rPr>
              <a:t>knowledge,</a:t>
            </a:r>
            <a:r>
              <a:rPr sz="2400" spc="-275" dirty="0">
                <a:latin typeface="Trebuchet MS"/>
                <a:cs typeface="Trebuchet MS"/>
              </a:rPr>
              <a:t> </a:t>
            </a:r>
            <a:r>
              <a:rPr sz="2400" spc="-140" dirty="0">
                <a:latin typeface="Trebuchet MS"/>
                <a:cs typeface="Trebuchet MS"/>
              </a:rPr>
              <a:t>strategies</a:t>
            </a:r>
            <a:r>
              <a:rPr sz="2400" spc="-30" dirty="0">
                <a:latin typeface="Trebuchet MS"/>
                <a:cs typeface="Trebuchet MS"/>
              </a:rPr>
              <a:t> </a:t>
            </a:r>
            <a:r>
              <a:rPr sz="2400" spc="-165" dirty="0">
                <a:latin typeface="Trebuchet MS"/>
                <a:cs typeface="Trebuchet MS"/>
              </a:rPr>
              <a:t>and</a:t>
            </a:r>
            <a:r>
              <a:rPr sz="2400" spc="-35" dirty="0">
                <a:latin typeface="Trebuchet MS"/>
                <a:cs typeface="Trebuchet MS"/>
              </a:rPr>
              <a:t> </a:t>
            </a:r>
            <a:r>
              <a:rPr sz="2400" spc="-125" dirty="0">
                <a:latin typeface="Trebuchet MS"/>
                <a:cs typeface="Trebuchet MS"/>
              </a:rPr>
              <a:t>experiences</a:t>
            </a:r>
            <a:r>
              <a:rPr sz="2400" spc="-45" dirty="0">
                <a:latin typeface="Trebuchet MS"/>
                <a:cs typeface="Trebuchet MS"/>
              </a:rPr>
              <a:t> </a:t>
            </a:r>
            <a:r>
              <a:rPr sz="2400" spc="-160" dirty="0">
                <a:latin typeface="Trebuchet MS"/>
                <a:cs typeface="Trebuchet MS"/>
              </a:rPr>
              <a:t>and</a:t>
            </a:r>
            <a:r>
              <a:rPr sz="2400" spc="-30" dirty="0">
                <a:latin typeface="Trebuchet MS"/>
                <a:cs typeface="Trebuchet MS"/>
              </a:rPr>
              <a:t> </a:t>
            </a:r>
            <a:r>
              <a:rPr sz="2400" spc="-25" dirty="0">
                <a:latin typeface="Trebuchet MS"/>
                <a:cs typeface="Trebuchet MS"/>
              </a:rPr>
              <a:t>to </a:t>
            </a:r>
            <a:r>
              <a:rPr sz="2400" spc="-114" dirty="0">
                <a:latin typeface="Trebuchet MS"/>
                <a:cs typeface="Trebuchet MS"/>
              </a:rPr>
              <a:t>ensure</a:t>
            </a:r>
            <a:r>
              <a:rPr sz="2400" spc="-40" dirty="0">
                <a:latin typeface="Trebuchet MS"/>
                <a:cs typeface="Trebuchet MS"/>
              </a:rPr>
              <a:t> </a:t>
            </a:r>
            <a:r>
              <a:rPr sz="2400" spc="-120" dirty="0">
                <a:latin typeface="Trebuchet MS"/>
                <a:cs typeface="Trebuchet MS"/>
              </a:rPr>
              <a:t>consistency</a:t>
            </a:r>
            <a:r>
              <a:rPr sz="2400" spc="-50" dirty="0">
                <a:latin typeface="Trebuchet MS"/>
                <a:cs typeface="Trebuchet MS"/>
              </a:rPr>
              <a:t> </a:t>
            </a:r>
            <a:r>
              <a:rPr sz="2400" spc="-135" dirty="0">
                <a:latin typeface="Trebuchet MS"/>
                <a:cs typeface="Trebuchet MS"/>
              </a:rPr>
              <a:t>of</a:t>
            </a:r>
            <a:r>
              <a:rPr sz="2400" spc="-45" dirty="0">
                <a:latin typeface="Trebuchet MS"/>
                <a:cs typeface="Trebuchet MS"/>
              </a:rPr>
              <a:t> </a:t>
            </a:r>
            <a:r>
              <a:rPr sz="2400" spc="-150" dirty="0">
                <a:latin typeface="Trebuchet MS"/>
                <a:cs typeface="Trebuchet MS"/>
              </a:rPr>
              <a:t>the</a:t>
            </a:r>
            <a:r>
              <a:rPr sz="2400" spc="-30" dirty="0">
                <a:latin typeface="Trebuchet MS"/>
                <a:cs typeface="Trebuchet MS"/>
              </a:rPr>
              <a:t> </a:t>
            </a:r>
            <a:r>
              <a:rPr sz="2400" spc="-145" dirty="0">
                <a:latin typeface="Trebuchet MS"/>
                <a:cs typeface="Trebuchet MS"/>
              </a:rPr>
              <a:t>school’s</a:t>
            </a:r>
            <a:r>
              <a:rPr sz="2400" spc="-40" dirty="0">
                <a:latin typeface="Trebuchet MS"/>
                <a:cs typeface="Trebuchet MS"/>
              </a:rPr>
              <a:t> </a:t>
            </a:r>
            <a:r>
              <a:rPr sz="2400" spc="-140" dirty="0">
                <a:latin typeface="Trebuchet MS"/>
                <a:cs typeface="Trebuchet MS"/>
              </a:rPr>
              <a:t>approach</a:t>
            </a:r>
            <a:r>
              <a:rPr sz="2400" spc="-30" dirty="0">
                <a:latin typeface="Trebuchet MS"/>
                <a:cs typeface="Trebuchet MS"/>
              </a:rPr>
              <a:t> </a:t>
            </a:r>
            <a:r>
              <a:rPr sz="2400" spc="-85" dirty="0">
                <a:latin typeface="Trebuchet MS"/>
                <a:cs typeface="Trebuchet MS"/>
              </a:rPr>
              <a:t>for</a:t>
            </a:r>
            <a:r>
              <a:rPr sz="2400" spc="-35" dirty="0">
                <a:latin typeface="Trebuchet MS"/>
                <a:cs typeface="Trebuchet MS"/>
              </a:rPr>
              <a:t> </a:t>
            </a:r>
            <a:r>
              <a:rPr sz="2400" spc="-140" dirty="0">
                <a:latin typeface="Trebuchet MS"/>
                <a:cs typeface="Trebuchet MS"/>
              </a:rPr>
              <a:t>children</a:t>
            </a:r>
            <a:r>
              <a:rPr sz="2400" spc="-35" dirty="0">
                <a:latin typeface="Trebuchet MS"/>
                <a:cs typeface="Trebuchet MS"/>
              </a:rPr>
              <a:t> </a:t>
            </a:r>
            <a:r>
              <a:rPr sz="2400" spc="-135" dirty="0">
                <a:latin typeface="Trebuchet MS"/>
                <a:cs typeface="Trebuchet MS"/>
              </a:rPr>
              <a:t>with</a:t>
            </a:r>
            <a:r>
              <a:rPr sz="2400" spc="-50" dirty="0">
                <a:latin typeface="Trebuchet MS"/>
                <a:cs typeface="Trebuchet MS"/>
              </a:rPr>
              <a:t> </a:t>
            </a:r>
            <a:r>
              <a:rPr sz="2400" spc="-10" dirty="0">
                <a:latin typeface="Trebuchet MS"/>
                <a:cs typeface="Trebuchet MS"/>
              </a:rPr>
              <a:t>SEND. </a:t>
            </a:r>
            <a:r>
              <a:rPr sz="2400" spc="-160" dirty="0">
                <a:latin typeface="Trebuchet MS"/>
                <a:cs typeface="Trebuchet MS"/>
              </a:rPr>
              <a:t>Teachers</a:t>
            </a:r>
            <a:r>
              <a:rPr sz="2400" spc="-45" dirty="0">
                <a:latin typeface="Trebuchet MS"/>
                <a:cs typeface="Trebuchet MS"/>
              </a:rPr>
              <a:t> </a:t>
            </a:r>
            <a:r>
              <a:rPr sz="2400" spc="-165" dirty="0">
                <a:latin typeface="Trebuchet MS"/>
                <a:cs typeface="Trebuchet MS"/>
              </a:rPr>
              <a:t>and</a:t>
            </a:r>
            <a:r>
              <a:rPr sz="2400" spc="-35" dirty="0">
                <a:latin typeface="Trebuchet MS"/>
                <a:cs typeface="Trebuchet MS"/>
              </a:rPr>
              <a:t> </a:t>
            </a:r>
            <a:r>
              <a:rPr sz="2400" spc="-80" dirty="0">
                <a:latin typeface="Trebuchet MS"/>
                <a:cs typeface="Trebuchet MS"/>
              </a:rPr>
              <a:t>support</a:t>
            </a:r>
            <a:r>
              <a:rPr sz="2400" spc="-30" dirty="0">
                <a:latin typeface="Trebuchet MS"/>
                <a:cs typeface="Trebuchet MS"/>
              </a:rPr>
              <a:t> </a:t>
            </a:r>
            <a:r>
              <a:rPr sz="2400" spc="-215" dirty="0">
                <a:latin typeface="Trebuchet MS"/>
                <a:cs typeface="Trebuchet MS"/>
              </a:rPr>
              <a:t>staff</a:t>
            </a:r>
            <a:r>
              <a:rPr sz="2400" spc="-30" dirty="0">
                <a:latin typeface="Trebuchet MS"/>
                <a:cs typeface="Trebuchet MS"/>
              </a:rPr>
              <a:t> </a:t>
            </a:r>
            <a:r>
              <a:rPr sz="2400" spc="-160" dirty="0">
                <a:latin typeface="Trebuchet MS"/>
                <a:cs typeface="Trebuchet MS"/>
              </a:rPr>
              <a:t>attend</a:t>
            </a:r>
            <a:r>
              <a:rPr sz="2400" spc="-40" dirty="0">
                <a:latin typeface="Trebuchet MS"/>
                <a:cs typeface="Trebuchet MS"/>
              </a:rPr>
              <a:t> </a:t>
            </a:r>
            <a:r>
              <a:rPr sz="2400" spc="-155" dirty="0">
                <a:latin typeface="Trebuchet MS"/>
                <a:cs typeface="Trebuchet MS"/>
              </a:rPr>
              <a:t>training</a:t>
            </a:r>
            <a:r>
              <a:rPr sz="2400" spc="-35" dirty="0">
                <a:latin typeface="Trebuchet MS"/>
                <a:cs typeface="Trebuchet MS"/>
              </a:rPr>
              <a:t> </a:t>
            </a:r>
            <a:r>
              <a:rPr sz="2400" spc="-50" dirty="0">
                <a:latin typeface="Trebuchet MS"/>
                <a:cs typeface="Trebuchet MS"/>
              </a:rPr>
              <a:t>run</a:t>
            </a:r>
            <a:r>
              <a:rPr sz="2400" spc="-35" dirty="0">
                <a:latin typeface="Trebuchet MS"/>
                <a:cs typeface="Trebuchet MS"/>
              </a:rPr>
              <a:t> </a:t>
            </a:r>
            <a:r>
              <a:rPr sz="2400" spc="-165" dirty="0">
                <a:latin typeface="Trebuchet MS"/>
                <a:cs typeface="Trebuchet MS"/>
              </a:rPr>
              <a:t>by</a:t>
            </a:r>
            <a:r>
              <a:rPr sz="2400" spc="-30" dirty="0">
                <a:latin typeface="Trebuchet MS"/>
                <a:cs typeface="Trebuchet MS"/>
              </a:rPr>
              <a:t> </a:t>
            </a:r>
            <a:r>
              <a:rPr sz="2400" spc="-114" dirty="0">
                <a:latin typeface="Trebuchet MS"/>
                <a:cs typeface="Trebuchet MS"/>
              </a:rPr>
              <a:t>outside</a:t>
            </a:r>
            <a:r>
              <a:rPr sz="2400" spc="-30" dirty="0">
                <a:latin typeface="Trebuchet MS"/>
                <a:cs typeface="Trebuchet MS"/>
              </a:rPr>
              <a:t> </a:t>
            </a:r>
            <a:r>
              <a:rPr sz="2400" spc="-160" dirty="0">
                <a:latin typeface="Trebuchet MS"/>
                <a:cs typeface="Trebuchet MS"/>
              </a:rPr>
              <a:t>agencies</a:t>
            </a:r>
            <a:r>
              <a:rPr sz="2400" spc="-35" dirty="0">
                <a:latin typeface="Trebuchet MS"/>
                <a:cs typeface="Trebuchet MS"/>
              </a:rPr>
              <a:t> </a:t>
            </a:r>
            <a:r>
              <a:rPr sz="2400" spc="-110" dirty="0">
                <a:latin typeface="Trebuchet MS"/>
                <a:cs typeface="Trebuchet MS"/>
              </a:rPr>
              <a:t>including </a:t>
            </a:r>
            <a:r>
              <a:rPr sz="2400" spc="-150" dirty="0">
                <a:latin typeface="Trebuchet MS"/>
                <a:cs typeface="Trebuchet MS"/>
              </a:rPr>
              <a:t>the</a:t>
            </a:r>
            <a:r>
              <a:rPr sz="2400" dirty="0">
                <a:latin typeface="Trebuchet MS"/>
                <a:cs typeface="Trebuchet MS"/>
              </a:rPr>
              <a:t> </a:t>
            </a:r>
            <a:r>
              <a:rPr lang="en-GB" sz="2400" spc="-155" dirty="0">
                <a:latin typeface="Trebuchet MS"/>
                <a:cs typeface="Trebuchet MS"/>
              </a:rPr>
              <a:t>Bucks specialist teaching service, Assistant Educational Psychologist service and </a:t>
            </a:r>
            <a:r>
              <a:rPr sz="2400" spc="-30" dirty="0">
                <a:latin typeface="Trebuchet MS"/>
                <a:cs typeface="Trebuchet MS"/>
              </a:rPr>
              <a:t>Teachers </a:t>
            </a:r>
            <a:r>
              <a:rPr sz="2400" spc="-160" dirty="0">
                <a:latin typeface="Trebuchet MS"/>
                <a:cs typeface="Trebuchet MS"/>
              </a:rPr>
              <a:t>and</a:t>
            </a:r>
            <a:r>
              <a:rPr sz="2400" spc="-45" dirty="0">
                <a:latin typeface="Trebuchet MS"/>
                <a:cs typeface="Trebuchet MS"/>
              </a:rPr>
              <a:t> </a:t>
            </a:r>
            <a:r>
              <a:rPr sz="2400" spc="-80" dirty="0">
                <a:latin typeface="Trebuchet MS"/>
                <a:cs typeface="Trebuchet MS"/>
              </a:rPr>
              <a:t>support</a:t>
            </a:r>
            <a:r>
              <a:rPr sz="2400" spc="-40" dirty="0">
                <a:latin typeface="Trebuchet MS"/>
                <a:cs typeface="Trebuchet MS"/>
              </a:rPr>
              <a:t> </a:t>
            </a:r>
            <a:r>
              <a:rPr sz="2400" spc="-215" dirty="0">
                <a:latin typeface="Trebuchet MS"/>
                <a:cs typeface="Trebuchet MS"/>
              </a:rPr>
              <a:t>staff</a:t>
            </a:r>
            <a:r>
              <a:rPr sz="2400" spc="-40" dirty="0">
                <a:latin typeface="Trebuchet MS"/>
                <a:cs typeface="Trebuchet MS"/>
              </a:rPr>
              <a:t> </a:t>
            </a:r>
            <a:r>
              <a:rPr sz="2400" spc="-160" dirty="0">
                <a:latin typeface="Trebuchet MS"/>
                <a:cs typeface="Trebuchet MS"/>
              </a:rPr>
              <a:t>will</a:t>
            </a:r>
            <a:r>
              <a:rPr sz="2400" spc="-55" dirty="0">
                <a:latin typeface="Trebuchet MS"/>
                <a:cs typeface="Trebuchet MS"/>
              </a:rPr>
              <a:t> </a:t>
            </a:r>
            <a:r>
              <a:rPr sz="2400" spc="-125" dirty="0">
                <a:latin typeface="Trebuchet MS"/>
                <a:cs typeface="Trebuchet MS"/>
              </a:rPr>
              <a:t>also</a:t>
            </a:r>
            <a:r>
              <a:rPr sz="2400" spc="-50" dirty="0">
                <a:latin typeface="Trebuchet MS"/>
                <a:cs typeface="Trebuchet MS"/>
              </a:rPr>
              <a:t> </a:t>
            </a:r>
            <a:r>
              <a:rPr sz="2400" spc="-170" dirty="0">
                <a:latin typeface="Trebuchet MS"/>
                <a:cs typeface="Trebuchet MS"/>
              </a:rPr>
              <a:t>attend</a:t>
            </a:r>
            <a:r>
              <a:rPr sz="2400" spc="-40" dirty="0">
                <a:latin typeface="Trebuchet MS"/>
                <a:cs typeface="Trebuchet MS"/>
              </a:rPr>
              <a:t> </a:t>
            </a:r>
            <a:r>
              <a:rPr sz="2400" spc="-145" dirty="0">
                <a:latin typeface="Trebuchet MS"/>
                <a:cs typeface="Trebuchet MS"/>
              </a:rPr>
              <a:t>training</a:t>
            </a:r>
            <a:r>
              <a:rPr sz="2400" spc="-45" dirty="0">
                <a:latin typeface="Trebuchet MS"/>
                <a:cs typeface="Trebuchet MS"/>
              </a:rPr>
              <a:t> </a:t>
            </a:r>
            <a:r>
              <a:rPr sz="2400" spc="-165" dirty="0">
                <a:latin typeface="Trebuchet MS"/>
                <a:cs typeface="Trebuchet MS"/>
              </a:rPr>
              <a:t>relevant</a:t>
            </a:r>
            <a:r>
              <a:rPr sz="2400" spc="-55" dirty="0">
                <a:latin typeface="Trebuchet MS"/>
                <a:cs typeface="Trebuchet MS"/>
              </a:rPr>
              <a:t> </a:t>
            </a:r>
            <a:r>
              <a:rPr sz="2400" spc="-20" dirty="0">
                <a:latin typeface="Trebuchet MS"/>
                <a:cs typeface="Trebuchet MS"/>
              </a:rPr>
              <a:t>to</a:t>
            </a:r>
            <a:r>
              <a:rPr sz="2400" spc="-45" dirty="0">
                <a:latin typeface="Trebuchet MS"/>
                <a:cs typeface="Trebuchet MS"/>
              </a:rPr>
              <a:t> </a:t>
            </a:r>
            <a:r>
              <a:rPr sz="2400" spc="-150" dirty="0">
                <a:latin typeface="Trebuchet MS"/>
                <a:cs typeface="Trebuchet MS"/>
              </a:rPr>
              <a:t>the</a:t>
            </a:r>
            <a:r>
              <a:rPr sz="2400" spc="-55" dirty="0">
                <a:latin typeface="Trebuchet MS"/>
                <a:cs typeface="Trebuchet MS"/>
              </a:rPr>
              <a:t> </a:t>
            </a:r>
            <a:r>
              <a:rPr sz="2400" spc="-130" dirty="0">
                <a:latin typeface="Trebuchet MS"/>
                <a:cs typeface="Trebuchet MS"/>
              </a:rPr>
              <a:t>needs</a:t>
            </a:r>
            <a:r>
              <a:rPr sz="2400" spc="-40" dirty="0">
                <a:latin typeface="Trebuchet MS"/>
                <a:cs typeface="Trebuchet MS"/>
              </a:rPr>
              <a:t> </a:t>
            </a:r>
            <a:r>
              <a:rPr sz="2400" spc="-145" dirty="0">
                <a:latin typeface="Trebuchet MS"/>
                <a:cs typeface="Trebuchet MS"/>
              </a:rPr>
              <a:t>of</a:t>
            </a:r>
            <a:r>
              <a:rPr sz="2400" spc="-40" dirty="0">
                <a:latin typeface="Trebuchet MS"/>
                <a:cs typeface="Trebuchet MS"/>
              </a:rPr>
              <a:t> </a:t>
            </a:r>
            <a:r>
              <a:rPr sz="2400" spc="-25" dirty="0">
                <a:latin typeface="Trebuchet MS"/>
                <a:cs typeface="Trebuchet MS"/>
              </a:rPr>
              <a:t>the</a:t>
            </a:r>
            <a:r>
              <a:rPr lang="en-GB" sz="2400" dirty="0">
                <a:latin typeface="Trebuchet MS"/>
                <a:cs typeface="Trebuchet MS"/>
              </a:rPr>
              <a:t> </a:t>
            </a:r>
            <a:r>
              <a:rPr sz="2400" spc="-135" dirty="0">
                <a:latin typeface="Trebuchet MS"/>
                <a:cs typeface="Trebuchet MS"/>
              </a:rPr>
              <a:t>children</a:t>
            </a:r>
            <a:r>
              <a:rPr sz="2400" spc="-65" dirty="0">
                <a:latin typeface="Trebuchet MS"/>
                <a:cs typeface="Trebuchet MS"/>
              </a:rPr>
              <a:t> </a:t>
            </a:r>
            <a:r>
              <a:rPr sz="2400" spc="-160" dirty="0">
                <a:latin typeface="Trebuchet MS"/>
                <a:cs typeface="Trebuchet MS"/>
              </a:rPr>
              <a:t>they</a:t>
            </a:r>
            <a:r>
              <a:rPr sz="2400" spc="-65" dirty="0">
                <a:latin typeface="Trebuchet MS"/>
                <a:cs typeface="Trebuchet MS"/>
              </a:rPr>
              <a:t> </a:t>
            </a:r>
            <a:r>
              <a:rPr sz="2400" spc="-165" dirty="0">
                <a:latin typeface="Trebuchet MS"/>
                <a:cs typeface="Trebuchet MS"/>
              </a:rPr>
              <a:t>are</a:t>
            </a:r>
            <a:r>
              <a:rPr sz="2400" spc="-50" dirty="0">
                <a:latin typeface="Trebuchet MS"/>
                <a:cs typeface="Trebuchet MS"/>
              </a:rPr>
              <a:t> </a:t>
            </a:r>
            <a:r>
              <a:rPr sz="2400" spc="-85" dirty="0">
                <a:latin typeface="Trebuchet MS"/>
                <a:cs typeface="Trebuchet MS"/>
              </a:rPr>
              <a:t>working</a:t>
            </a:r>
            <a:r>
              <a:rPr sz="2400" spc="-45" dirty="0">
                <a:latin typeface="Trebuchet MS"/>
                <a:cs typeface="Trebuchet MS"/>
              </a:rPr>
              <a:t> </a:t>
            </a:r>
            <a:r>
              <a:rPr sz="2400" spc="-135" dirty="0">
                <a:latin typeface="Trebuchet MS"/>
                <a:cs typeface="Trebuchet MS"/>
              </a:rPr>
              <a:t>with</a:t>
            </a:r>
            <a:r>
              <a:rPr sz="2400" spc="-60" dirty="0">
                <a:latin typeface="Trebuchet MS"/>
                <a:cs typeface="Trebuchet MS"/>
              </a:rPr>
              <a:t> </a:t>
            </a:r>
            <a:r>
              <a:rPr sz="2400" spc="-204" dirty="0">
                <a:latin typeface="Trebuchet MS"/>
                <a:cs typeface="Trebuchet MS"/>
              </a:rPr>
              <a:t>at</a:t>
            </a:r>
            <a:r>
              <a:rPr sz="2400" spc="-55" dirty="0">
                <a:latin typeface="Trebuchet MS"/>
                <a:cs typeface="Trebuchet MS"/>
              </a:rPr>
              <a:t> </a:t>
            </a:r>
            <a:r>
              <a:rPr sz="2400" spc="-145" dirty="0">
                <a:latin typeface="Trebuchet MS"/>
                <a:cs typeface="Trebuchet MS"/>
              </a:rPr>
              <a:t>the</a:t>
            </a:r>
            <a:r>
              <a:rPr sz="2400" spc="-50" dirty="0">
                <a:latin typeface="Trebuchet MS"/>
                <a:cs typeface="Trebuchet MS"/>
              </a:rPr>
              <a:t> </a:t>
            </a:r>
            <a:r>
              <a:rPr sz="2400" spc="-145" dirty="0">
                <a:latin typeface="Trebuchet MS"/>
                <a:cs typeface="Trebuchet MS"/>
              </a:rPr>
              <a:t>time.The</a:t>
            </a:r>
            <a:r>
              <a:rPr sz="2400" spc="-50" dirty="0">
                <a:latin typeface="Trebuchet MS"/>
                <a:cs typeface="Trebuchet MS"/>
              </a:rPr>
              <a:t> </a:t>
            </a:r>
            <a:r>
              <a:rPr sz="2400" spc="135" dirty="0">
                <a:latin typeface="Trebuchet MS"/>
                <a:cs typeface="Trebuchet MS"/>
              </a:rPr>
              <a:t>SENDCo</a:t>
            </a:r>
            <a:r>
              <a:rPr sz="2400" spc="-65" dirty="0">
                <a:latin typeface="Trebuchet MS"/>
                <a:cs typeface="Trebuchet MS"/>
              </a:rPr>
              <a:t> </a:t>
            </a:r>
            <a:r>
              <a:rPr sz="2400" spc="-25" dirty="0">
                <a:latin typeface="Trebuchet MS"/>
                <a:cs typeface="Trebuchet MS"/>
              </a:rPr>
              <a:t>works</a:t>
            </a:r>
            <a:r>
              <a:rPr sz="2400" spc="-45" dirty="0">
                <a:latin typeface="Trebuchet MS"/>
                <a:cs typeface="Trebuchet MS"/>
              </a:rPr>
              <a:t> </a:t>
            </a:r>
            <a:r>
              <a:rPr sz="2400" spc="-135" dirty="0">
                <a:latin typeface="Trebuchet MS"/>
                <a:cs typeface="Trebuchet MS"/>
              </a:rPr>
              <a:t>closely</a:t>
            </a:r>
            <a:r>
              <a:rPr sz="2400" spc="-65" dirty="0">
                <a:latin typeface="Trebuchet MS"/>
                <a:cs typeface="Trebuchet MS"/>
              </a:rPr>
              <a:t> </a:t>
            </a:r>
            <a:r>
              <a:rPr sz="2400" spc="-20" dirty="0">
                <a:latin typeface="Trebuchet MS"/>
                <a:cs typeface="Trebuchet MS"/>
              </a:rPr>
              <a:t>with</a:t>
            </a:r>
            <a:r>
              <a:rPr lang="en-GB" sz="2400" dirty="0">
                <a:latin typeface="Trebuchet MS"/>
                <a:cs typeface="Trebuchet MS"/>
              </a:rPr>
              <a:t> </a:t>
            </a:r>
            <a:r>
              <a:rPr sz="2400" spc="-150" dirty="0">
                <a:latin typeface="Trebuchet MS"/>
                <a:cs typeface="Trebuchet MS"/>
              </a:rPr>
              <a:t>specialists</a:t>
            </a:r>
            <a:r>
              <a:rPr sz="2400" spc="-55" dirty="0">
                <a:latin typeface="Trebuchet MS"/>
                <a:cs typeface="Trebuchet MS"/>
              </a:rPr>
              <a:t> </a:t>
            </a:r>
            <a:r>
              <a:rPr sz="2400" spc="-35" dirty="0">
                <a:latin typeface="Trebuchet MS"/>
                <a:cs typeface="Trebuchet MS"/>
              </a:rPr>
              <a:t>who</a:t>
            </a:r>
            <a:r>
              <a:rPr sz="2400" spc="-45" dirty="0">
                <a:latin typeface="Trebuchet MS"/>
                <a:cs typeface="Trebuchet MS"/>
              </a:rPr>
              <a:t> </a:t>
            </a:r>
            <a:r>
              <a:rPr sz="2400" spc="-114" dirty="0">
                <a:latin typeface="Trebuchet MS"/>
                <a:cs typeface="Trebuchet MS"/>
              </a:rPr>
              <a:t>provide</a:t>
            </a:r>
            <a:r>
              <a:rPr sz="2400" spc="-35" dirty="0">
                <a:latin typeface="Trebuchet MS"/>
                <a:cs typeface="Trebuchet MS"/>
              </a:rPr>
              <a:t> </a:t>
            </a:r>
            <a:r>
              <a:rPr sz="2400" spc="-170" dirty="0">
                <a:latin typeface="Trebuchet MS"/>
                <a:cs typeface="Trebuchet MS"/>
              </a:rPr>
              <a:t>advice</a:t>
            </a:r>
            <a:r>
              <a:rPr sz="2400" spc="-55" dirty="0">
                <a:latin typeface="Trebuchet MS"/>
                <a:cs typeface="Trebuchet MS"/>
              </a:rPr>
              <a:t> </a:t>
            </a:r>
            <a:r>
              <a:rPr sz="2400" spc="-160" dirty="0">
                <a:latin typeface="Trebuchet MS"/>
                <a:cs typeface="Trebuchet MS"/>
              </a:rPr>
              <a:t>and</a:t>
            </a:r>
            <a:r>
              <a:rPr sz="2400" spc="-45" dirty="0">
                <a:latin typeface="Trebuchet MS"/>
                <a:cs typeface="Trebuchet MS"/>
              </a:rPr>
              <a:t> </a:t>
            </a:r>
            <a:r>
              <a:rPr sz="2400" spc="-140" dirty="0">
                <a:latin typeface="Trebuchet MS"/>
                <a:cs typeface="Trebuchet MS"/>
              </a:rPr>
              <a:t>direct</a:t>
            </a:r>
            <a:r>
              <a:rPr sz="2400" spc="-55" dirty="0">
                <a:latin typeface="Trebuchet MS"/>
                <a:cs typeface="Trebuchet MS"/>
              </a:rPr>
              <a:t> </a:t>
            </a:r>
            <a:r>
              <a:rPr sz="2400" spc="-80" dirty="0">
                <a:latin typeface="Trebuchet MS"/>
                <a:cs typeface="Trebuchet MS"/>
              </a:rPr>
              <a:t>support</a:t>
            </a:r>
            <a:r>
              <a:rPr sz="2400" spc="-45" dirty="0">
                <a:latin typeface="Trebuchet MS"/>
                <a:cs typeface="Trebuchet MS"/>
              </a:rPr>
              <a:t> </a:t>
            </a:r>
            <a:r>
              <a:rPr sz="2400" spc="-65" dirty="0">
                <a:latin typeface="Trebuchet MS"/>
                <a:cs typeface="Trebuchet MS"/>
              </a:rPr>
              <a:t>regularly.</a:t>
            </a:r>
            <a:endParaRPr sz="24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C4EE2E21-F6D0-4480-863C-5640DABC2AF8}"/>
              </a:ext>
            </a:extLst>
          </p:cNvPr>
          <p:cNvPicPr/>
          <p:nvPr/>
        </p:nvPicPr>
        <p:blipFill>
          <a:blip r:embed="rId3" cstate="print"/>
          <a:stretch>
            <a:fillRect/>
          </a:stretch>
        </p:blipFill>
        <p:spPr>
          <a:xfrm>
            <a:off x="228600" y="5715000"/>
            <a:ext cx="914400" cy="9144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30" dirty="0"/>
              <a:t> </a:t>
            </a:r>
            <a:r>
              <a:rPr spc="95" dirty="0"/>
              <a:t>EXTRA-</a:t>
            </a:r>
            <a:r>
              <a:rPr spc="135" dirty="0"/>
              <a:t>CURRICULAR</a:t>
            </a:r>
            <a:r>
              <a:rPr spc="-345" dirty="0"/>
              <a:t> </a:t>
            </a:r>
            <a:r>
              <a:rPr dirty="0"/>
              <a:t>ACTIVITIES</a:t>
            </a:r>
            <a:r>
              <a:rPr spc="-335" dirty="0"/>
              <a:t> </a:t>
            </a:r>
            <a:r>
              <a:rPr spc="25" dirty="0"/>
              <a:t>ARE </a:t>
            </a:r>
            <a:r>
              <a:rPr dirty="0"/>
              <a:t>AVAILABLE</a:t>
            </a:r>
            <a:r>
              <a:rPr spc="-95" dirty="0"/>
              <a:t> </a:t>
            </a:r>
            <a:r>
              <a:rPr spc="110" dirty="0"/>
              <a:t>FOR</a:t>
            </a:r>
            <a:r>
              <a:rPr spc="-85" dirty="0"/>
              <a:t> </a:t>
            </a:r>
            <a:r>
              <a:rPr spc="-70" dirty="0"/>
              <a:t>PUPILS</a:t>
            </a:r>
            <a:r>
              <a:rPr spc="-480" dirty="0"/>
              <a:t> </a:t>
            </a:r>
            <a:r>
              <a:rPr spc="204" dirty="0"/>
              <a:t>WITH</a:t>
            </a:r>
            <a:r>
              <a:rPr spc="-90" dirty="0"/>
              <a:t> </a:t>
            </a:r>
            <a:r>
              <a:rPr spc="105" dirty="0"/>
              <a:t>SEND?</a:t>
            </a:r>
          </a:p>
        </p:txBody>
      </p:sp>
      <p:sp>
        <p:nvSpPr>
          <p:cNvPr id="3" name="object 3"/>
          <p:cNvSpPr txBox="1"/>
          <p:nvPr/>
        </p:nvSpPr>
        <p:spPr>
          <a:xfrm>
            <a:off x="1530477" y="2008479"/>
            <a:ext cx="9428480" cy="3323923"/>
          </a:xfrm>
          <a:prstGeom prst="rect">
            <a:avLst/>
          </a:prstGeom>
        </p:spPr>
        <p:txBody>
          <a:bodyPr vert="horz" wrap="square" lIns="0" tIns="12700" rIns="0" bIns="0" rtlCol="0">
            <a:spAutoFit/>
          </a:bodyPr>
          <a:lstStyle/>
          <a:p>
            <a:pPr marL="12700" marR="5080">
              <a:lnSpc>
                <a:spcPct val="120000"/>
              </a:lnSpc>
              <a:spcBef>
                <a:spcPts val="100"/>
              </a:spcBef>
            </a:pPr>
            <a:r>
              <a:rPr sz="2000" spc="-40" dirty="0">
                <a:latin typeface="Trebuchet MS"/>
                <a:cs typeface="Trebuchet MS"/>
              </a:rPr>
              <a:t>All</a:t>
            </a:r>
            <a:r>
              <a:rPr sz="2000" spc="-105" dirty="0">
                <a:latin typeface="Trebuchet MS"/>
                <a:cs typeface="Trebuchet MS"/>
              </a:rPr>
              <a:t> </a:t>
            </a:r>
            <a:r>
              <a:rPr sz="2000" dirty="0">
                <a:latin typeface="Trebuchet MS"/>
                <a:cs typeface="Trebuchet MS"/>
              </a:rPr>
              <a:t>our</a:t>
            </a:r>
            <a:r>
              <a:rPr sz="2000" spc="-65" dirty="0">
                <a:latin typeface="Trebuchet MS"/>
                <a:cs typeface="Trebuchet MS"/>
              </a:rPr>
              <a:t> </a:t>
            </a:r>
            <a:r>
              <a:rPr sz="2000" spc="-100" dirty="0">
                <a:latin typeface="Trebuchet MS"/>
                <a:cs typeface="Trebuchet MS"/>
              </a:rPr>
              <a:t>extra-</a:t>
            </a:r>
            <a:r>
              <a:rPr sz="2000" spc="-95" dirty="0">
                <a:latin typeface="Trebuchet MS"/>
                <a:cs typeface="Trebuchet MS"/>
              </a:rPr>
              <a:t>curricular</a:t>
            </a:r>
            <a:r>
              <a:rPr sz="2000" spc="-100" dirty="0">
                <a:latin typeface="Trebuchet MS"/>
                <a:cs typeface="Trebuchet MS"/>
              </a:rPr>
              <a:t> </a:t>
            </a:r>
            <a:r>
              <a:rPr sz="2000" spc="-130" dirty="0">
                <a:latin typeface="Trebuchet MS"/>
                <a:cs typeface="Trebuchet MS"/>
              </a:rPr>
              <a:t>activities</a:t>
            </a:r>
            <a:r>
              <a:rPr sz="2000" spc="-90" dirty="0">
                <a:latin typeface="Trebuchet MS"/>
                <a:cs typeface="Trebuchet MS"/>
              </a:rPr>
              <a:t> </a:t>
            </a:r>
            <a:r>
              <a:rPr sz="2000" spc="-135" dirty="0">
                <a:latin typeface="Trebuchet MS"/>
                <a:cs typeface="Trebuchet MS"/>
              </a:rPr>
              <a:t>and</a:t>
            </a:r>
            <a:r>
              <a:rPr sz="2000" spc="-45" dirty="0">
                <a:latin typeface="Trebuchet MS"/>
                <a:cs typeface="Trebuchet MS"/>
              </a:rPr>
              <a:t> </a:t>
            </a:r>
            <a:r>
              <a:rPr sz="2000" spc="-65" dirty="0">
                <a:latin typeface="Trebuchet MS"/>
                <a:cs typeface="Trebuchet MS"/>
              </a:rPr>
              <a:t>school</a:t>
            </a:r>
            <a:r>
              <a:rPr sz="2000" spc="-75" dirty="0">
                <a:latin typeface="Trebuchet MS"/>
                <a:cs typeface="Trebuchet MS"/>
              </a:rPr>
              <a:t> </a:t>
            </a:r>
            <a:r>
              <a:rPr sz="2000" spc="-110" dirty="0">
                <a:latin typeface="Trebuchet MS"/>
                <a:cs typeface="Trebuchet MS"/>
              </a:rPr>
              <a:t>visits</a:t>
            </a:r>
            <a:r>
              <a:rPr sz="2000" spc="-65" dirty="0">
                <a:latin typeface="Trebuchet MS"/>
                <a:cs typeface="Trebuchet MS"/>
              </a:rPr>
              <a:t> </a:t>
            </a:r>
            <a:r>
              <a:rPr sz="2000" spc="-120" dirty="0">
                <a:latin typeface="Trebuchet MS"/>
                <a:cs typeface="Trebuchet MS"/>
              </a:rPr>
              <a:t>are</a:t>
            </a:r>
            <a:r>
              <a:rPr sz="2000" spc="-50" dirty="0">
                <a:latin typeface="Trebuchet MS"/>
                <a:cs typeface="Trebuchet MS"/>
              </a:rPr>
              <a:t> </a:t>
            </a:r>
            <a:r>
              <a:rPr sz="2000" spc="-165" dirty="0">
                <a:latin typeface="Trebuchet MS"/>
                <a:cs typeface="Trebuchet MS"/>
              </a:rPr>
              <a:t>available</a:t>
            </a:r>
            <a:r>
              <a:rPr sz="2000" spc="-85" dirty="0">
                <a:latin typeface="Trebuchet MS"/>
                <a:cs typeface="Trebuchet MS"/>
              </a:rPr>
              <a:t> </a:t>
            </a:r>
            <a:r>
              <a:rPr sz="2000" spc="-10" dirty="0">
                <a:latin typeface="Trebuchet MS"/>
                <a:cs typeface="Trebuchet MS"/>
              </a:rPr>
              <a:t>to</a:t>
            </a:r>
            <a:r>
              <a:rPr sz="2000" spc="-65" dirty="0">
                <a:latin typeface="Trebuchet MS"/>
                <a:cs typeface="Trebuchet MS"/>
              </a:rPr>
              <a:t> </a:t>
            </a:r>
            <a:r>
              <a:rPr sz="2000" spc="-180" dirty="0">
                <a:latin typeface="Trebuchet MS"/>
                <a:cs typeface="Trebuchet MS"/>
              </a:rPr>
              <a:t>all</a:t>
            </a:r>
            <a:r>
              <a:rPr sz="2000" spc="-75" dirty="0">
                <a:latin typeface="Trebuchet MS"/>
                <a:cs typeface="Trebuchet MS"/>
              </a:rPr>
              <a:t> </a:t>
            </a:r>
            <a:r>
              <a:rPr sz="2000" dirty="0">
                <a:latin typeface="Trebuchet MS"/>
                <a:cs typeface="Trebuchet MS"/>
              </a:rPr>
              <a:t>our</a:t>
            </a:r>
            <a:r>
              <a:rPr sz="2000" spc="-65" dirty="0">
                <a:latin typeface="Trebuchet MS"/>
                <a:cs typeface="Trebuchet MS"/>
              </a:rPr>
              <a:t> </a:t>
            </a:r>
            <a:r>
              <a:rPr sz="2000" spc="-125" dirty="0">
                <a:latin typeface="Trebuchet MS"/>
                <a:cs typeface="Trebuchet MS"/>
              </a:rPr>
              <a:t>pupils.</a:t>
            </a:r>
            <a:r>
              <a:rPr sz="2000" spc="55" dirty="0">
                <a:latin typeface="Trebuchet MS"/>
                <a:cs typeface="Trebuchet MS"/>
              </a:rPr>
              <a:t> </a:t>
            </a:r>
            <a:r>
              <a:rPr sz="2000" spc="-10" dirty="0">
                <a:latin typeface="Trebuchet MS"/>
                <a:cs typeface="Trebuchet MS"/>
              </a:rPr>
              <a:t>After </a:t>
            </a:r>
            <a:r>
              <a:rPr sz="2000" spc="-65" dirty="0">
                <a:latin typeface="Trebuchet MS"/>
                <a:cs typeface="Trebuchet MS"/>
              </a:rPr>
              <a:t>school</a:t>
            </a:r>
            <a:r>
              <a:rPr sz="2000" spc="-55" dirty="0">
                <a:latin typeface="Trebuchet MS"/>
                <a:cs typeface="Trebuchet MS"/>
              </a:rPr>
              <a:t> </a:t>
            </a:r>
            <a:r>
              <a:rPr sz="2000" spc="-105" dirty="0">
                <a:latin typeface="Trebuchet MS"/>
                <a:cs typeface="Trebuchet MS"/>
              </a:rPr>
              <a:t>clubs</a:t>
            </a:r>
            <a:r>
              <a:rPr sz="2000" spc="-40" dirty="0">
                <a:latin typeface="Trebuchet MS"/>
                <a:cs typeface="Trebuchet MS"/>
              </a:rPr>
              <a:t> </a:t>
            </a:r>
            <a:r>
              <a:rPr sz="2000" spc="-50" dirty="0">
                <a:latin typeface="Trebuchet MS"/>
                <a:cs typeface="Trebuchet MS"/>
              </a:rPr>
              <a:t>run </a:t>
            </a:r>
            <a:r>
              <a:rPr sz="2000" spc="-130" dirty="0">
                <a:latin typeface="Trebuchet MS"/>
                <a:cs typeface="Trebuchet MS"/>
              </a:rPr>
              <a:t>by</a:t>
            </a:r>
            <a:r>
              <a:rPr sz="2000" spc="-35" dirty="0">
                <a:latin typeface="Trebuchet MS"/>
                <a:cs typeface="Trebuchet MS"/>
              </a:rPr>
              <a:t> </a:t>
            </a:r>
            <a:r>
              <a:rPr sz="2000" spc="-95" dirty="0">
                <a:latin typeface="Trebuchet MS"/>
                <a:cs typeface="Trebuchet MS"/>
              </a:rPr>
              <a:t>outside</a:t>
            </a:r>
            <a:r>
              <a:rPr sz="2000" spc="-60" dirty="0">
                <a:latin typeface="Trebuchet MS"/>
                <a:cs typeface="Trebuchet MS"/>
              </a:rPr>
              <a:t> </a:t>
            </a:r>
            <a:r>
              <a:rPr sz="2000" spc="-70" dirty="0">
                <a:latin typeface="Trebuchet MS"/>
                <a:cs typeface="Trebuchet MS"/>
              </a:rPr>
              <a:t>providers</a:t>
            </a:r>
            <a:r>
              <a:rPr sz="2000" spc="-45" dirty="0">
                <a:latin typeface="Trebuchet MS"/>
                <a:cs typeface="Trebuchet MS"/>
              </a:rPr>
              <a:t> </a:t>
            </a:r>
            <a:r>
              <a:rPr lang="en-GB" sz="2000" spc="-125" dirty="0">
                <a:latin typeface="Trebuchet MS"/>
                <a:cs typeface="Trebuchet MS"/>
              </a:rPr>
              <a:t>should be </a:t>
            </a:r>
            <a:r>
              <a:rPr sz="2000" spc="-130" dirty="0">
                <a:latin typeface="Trebuchet MS"/>
                <a:cs typeface="Trebuchet MS"/>
              </a:rPr>
              <a:t>be</a:t>
            </a:r>
            <a:r>
              <a:rPr sz="2000" spc="-40" dirty="0">
                <a:latin typeface="Trebuchet MS"/>
                <a:cs typeface="Trebuchet MS"/>
              </a:rPr>
              <a:t> </a:t>
            </a:r>
            <a:r>
              <a:rPr sz="2000" spc="-114" dirty="0">
                <a:latin typeface="Trebuchet MS"/>
                <a:cs typeface="Trebuchet MS"/>
              </a:rPr>
              <a:t>contacted</a:t>
            </a:r>
            <a:r>
              <a:rPr sz="2000" spc="-60" dirty="0">
                <a:latin typeface="Trebuchet MS"/>
                <a:cs typeface="Trebuchet MS"/>
              </a:rPr>
              <a:t> </a:t>
            </a:r>
            <a:r>
              <a:rPr sz="2000" spc="-125" dirty="0">
                <a:latin typeface="Trebuchet MS"/>
                <a:cs typeface="Trebuchet MS"/>
              </a:rPr>
              <a:t>directly</a:t>
            </a:r>
            <a:r>
              <a:rPr sz="2000" spc="-60" dirty="0">
                <a:latin typeface="Trebuchet MS"/>
                <a:cs typeface="Trebuchet MS"/>
              </a:rPr>
              <a:t> </a:t>
            </a:r>
            <a:r>
              <a:rPr sz="2000" spc="-130" dirty="0">
                <a:latin typeface="Trebuchet MS"/>
                <a:cs typeface="Trebuchet MS"/>
              </a:rPr>
              <a:t>by</a:t>
            </a:r>
            <a:r>
              <a:rPr sz="2000" spc="-45" dirty="0">
                <a:latin typeface="Trebuchet MS"/>
                <a:cs typeface="Trebuchet MS"/>
              </a:rPr>
              <a:t> </a:t>
            </a:r>
            <a:r>
              <a:rPr sz="2000" spc="-114" dirty="0">
                <a:latin typeface="Trebuchet MS"/>
                <a:cs typeface="Trebuchet MS"/>
              </a:rPr>
              <a:t>the</a:t>
            </a:r>
            <a:r>
              <a:rPr sz="2000" spc="-45" dirty="0">
                <a:latin typeface="Trebuchet MS"/>
                <a:cs typeface="Trebuchet MS"/>
              </a:rPr>
              <a:t> </a:t>
            </a:r>
            <a:r>
              <a:rPr sz="2000" spc="-85" dirty="0">
                <a:latin typeface="Trebuchet MS"/>
                <a:cs typeface="Trebuchet MS"/>
              </a:rPr>
              <a:t>parents</a:t>
            </a:r>
            <a:r>
              <a:rPr lang="en-GB" sz="2000" spc="-85" dirty="0">
                <a:latin typeface="Trebuchet MS"/>
                <a:cs typeface="Trebuchet MS"/>
              </a:rPr>
              <a:t> to discuss individual needs</a:t>
            </a:r>
            <a:r>
              <a:rPr sz="2000" spc="-85" dirty="0">
                <a:latin typeface="Trebuchet MS"/>
                <a:cs typeface="Trebuchet MS"/>
              </a:rPr>
              <a:t>.</a:t>
            </a:r>
            <a:r>
              <a:rPr lang="en-GB" sz="2000" spc="-85">
                <a:latin typeface="Trebuchet MS"/>
                <a:cs typeface="Trebuchet MS"/>
              </a:rPr>
              <a:t> W</a:t>
            </a:r>
            <a:r>
              <a:rPr sz="2000" spc="-114" dirty="0">
                <a:latin typeface="Trebuchet MS"/>
                <a:cs typeface="Trebuchet MS"/>
              </a:rPr>
              <a:t>e</a:t>
            </a:r>
            <a:r>
              <a:rPr sz="2000" spc="-35" dirty="0">
                <a:latin typeface="Trebuchet MS"/>
                <a:cs typeface="Trebuchet MS"/>
              </a:rPr>
              <a:t> </a:t>
            </a:r>
            <a:r>
              <a:rPr sz="2000" spc="-135" dirty="0">
                <a:latin typeface="Trebuchet MS"/>
                <a:cs typeface="Trebuchet MS"/>
              </a:rPr>
              <a:t>will</a:t>
            </a:r>
            <a:r>
              <a:rPr sz="2000" spc="-35" dirty="0">
                <a:latin typeface="Trebuchet MS"/>
                <a:cs typeface="Trebuchet MS"/>
              </a:rPr>
              <a:t> </a:t>
            </a:r>
            <a:r>
              <a:rPr sz="2000" spc="-65" dirty="0">
                <a:latin typeface="Trebuchet MS"/>
                <a:cs typeface="Trebuchet MS"/>
              </a:rPr>
              <a:t>support</a:t>
            </a:r>
            <a:r>
              <a:rPr sz="2000" spc="-40" dirty="0">
                <a:latin typeface="Trebuchet MS"/>
                <a:cs typeface="Trebuchet MS"/>
              </a:rPr>
              <a:t> </a:t>
            </a:r>
            <a:r>
              <a:rPr sz="2000" spc="-120" dirty="0">
                <a:latin typeface="Trebuchet MS"/>
                <a:cs typeface="Trebuchet MS"/>
              </a:rPr>
              <a:t>the</a:t>
            </a:r>
            <a:r>
              <a:rPr sz="2000" spc="-40" dirty="0">
                <a:latin typeface="Trebuchet MS"/>
                <a:cs typeface="Trebuchet MS"/>
              </a:rPr>
              <a:t> </a:t>
            </a:r>
            <a:r>
              <a:rPr sz="2000" spc="-80" dirty="0">
                <a:latin typeface="Trebuchet MS"/>
                <a:cs typeface="Trebuchet MS"/>
              </a:rPr>
              <a:t>provider</a:t>
            </a:r>
            <a:r>
              <a:rPr sz="2000" spc="-35" dirty="0">
                <a:latin typeface="Trebuchet MS"/>
                <a:cs typeface="Trebuchet MS"/>
              </a:rPr>
              <a:t> </a:t>
            </a:r>
            <a:r>
              <a:rPr sz="2000" spc="-130" dirty="0">
                <a:latin typeface="Trebuchet MS"/>
                <a:cs typeface="Trebuchet MS"/>
              </a:rPr>
              <a:t>and</a:t>
            </a:r>
            <a:r>
              <a:rPr sz="2000" spc="-30" dirty="0">
                <a:latin typeface="Trebuchet MS"/>
                <a:cs typeface="Trebuchet MS"/>
              </a:rPr>
              <a:t> </a:t>
            </a:r>
            <a:r>
              <a:rPr sz="2000" spc="-110" dirty="0">
                <a:latin typeface="Trebuchet MS"/>
                <a:cs typeface="Trebuchet MS"/>
              </a:rPr>
              <a:t>parents</a:t>
            </a:r>
            <a:r>
              <a:rPr sz="2000" spc="-40" dirty="0">
                <a:latin typeface="Trebuchet MS"/>
                <a:cs typeface="Trebuchet MS"/>
              </a:rPr>
              <a:t> </a:t>
            </a:r>
            <a:r>
              <a:rPr sz="2000" spc="-130" dirty="0">
                <a:latin typeface="Trebuchet MS"/>
                <a:cs typeface="Trebuchet MS"/>
              </a:rPr>
              <a:t>by</a:t>
            </a:r>
            <a:r>
              <a:rPr sz="2000" spc="-35" dirty="0">
                <a:latin typeface="Trebuchet MS"/>
                <a:cs typeface="Trebuchet MS"/>
              </a:rPr>
              <a:t> </a:t>
            </a:r>
            <a:r>
              <a:rPr sz="2000" spc="-130" dirty="0">
                <a:latin typeface="Trebuchet MS"/>
                <a:cs typeface="Trebuchet MS"/>
              </a:rPr>
              <a:t>offering</a:t>
            </a:r>
            <a:r>
              <a:rPr sz="2000" spc="-45" dirty="0">
                <a:latin typeface="Trebuchet MS"/>
                <a:cs typeface="Trebuchet MS"/>
              </a:rPr>
              <a:t> </a:t>
            </a:r>
            <a:r>
              <a:rPr sz="2000" spc="-145" dirty="0">
                <a:latin typeface="Trebuchet MS"/>
                <a:cs typeface="Trebuchet MS"/>
              </a:rPr>
              <a:t>advice</a:t>
            </a:r>
            <a:r>
              <a:rPr sz="2000" spc="-30" dirty="0">
                <a:latin typeface="Trebuchet MS"/>
                <a:cs typeface="Trebuchet MS"/>
              </a:rPr>
              <a:t> </a:t>
            </a:r>
            <a:r>
              <a:rPr sz="2000" spc="-135" dirty="0">
                <a:latin typeface="Trebuchet MS"/>
                <a:cs typeface="Trebuchet MS"/>
              </a:rPr>
              <a:t>and</a:t>
            </a:r>
            <a:r>
              <a:rPr sz="2000" spc="-10" dirty="0">
                <a:latin typeface="Trebuchet MS"/>
                <a:cs typeface="Trebuchet MS"/>
              </a:rPr>
              <a:t> </a:t>
            </a:r>
            <a:r>
              <a:rPr sz="2000" spc="-70" dirty="0">
                <a:latin typeface="Trebuchet MS"/>
                <a:cs typeface="Trebuchet MS"/>
              </a:rPr>
              <a:t>support</a:t>
            </a:r>
            <a:r>
              <a:rPr sz="2000" spc="-50" dirty="0">
                <a:latin typeface="Trebuchet MS"/>
                <a:cs typeface="Trebuchet MS"/>
              </a:rPr>
              <a:t> </a:t>
            </a:r>
            <a:r>
              <a:rPr sz="2000" spc="-10" dirty="0">
                <a:latin typeface="Trebuchet MS"/>
                <a:cs typeface="Trebuchet MS"/>
              </a:rPr>
              <a:t>where </a:t>
            </a:r>
            <a:r>
              <a:rPr sz="2000" spc="-90" dirty="0">
                <a:latin typeface="Trebuchet MS"/>
                <a:cs typeface="Trebuchet MS"/>
              </a:rPr>
              <a:t>possible</a:t>
            </a:r>
            <a:r>
              <a:rPr sz="2000" spc="-5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10" dirty="0">
                <a:latin typeface="Trebuchet MS"/>
                <a:cs typeface="Trebuchet MS"/>
              </a:rPr>
              <a:t>within</a:t>
            </a:r>
            <a:r>
              <a:rPr sz="2000" spc="-70" dirty="0">
                <a:latin typeface="Trebuchet MS"/>
                <a:cs typeface="Trebuchet MS"/>
              </a:rPr>
              <a:t> </a:t>
            </a:r>
            <a:r>
              <a:rPr sz="2000" spc="-114" dirty="0">
                <a:latin typeface="Trebuchet MS"/>
                <a:cs typeface="Trebuchet MS"/>
              </a:rPr>
              <a:t>the</a:t>
            </a:r>
            <a:r>
              <a:rPr sz="2000" spc="-40" dirty="0">
                <a:latin typeface="Trebuchet MS"/>
                <a:cs typeface="Trebuchet MS"/>
              </a:rPr>
              <a:t> </a:t>
            </a:r>
            <a:r>
              <a:rPr sz="2000" spc="-150" dirty="0">
                <a:latin typeface="Trebuchet MS"/>
                <a:cs typeface="Trebuchet MS"/>
              </a:rPr>
              <a:t>capacity</a:t>
            </a:r>
            <a:r>
              <a:rPr sz="2000" spc="-55" dirty="0">
                <a:latin typeface="Trebuchet MS"/>
                <a:cs typeface="Trebuchet MS"/>
              </a:rPr>
              <a:t> </a:t>
            </a:r>
            <a:r>
              <a:rPr sz="2000" spc="-114" dirty="0">
                <a:latin typeface="Trebuchet MS"/>
                <a:cs typeface="Trebuchet MS"/>
              </a:rPr>
              <a:t>of</a:t>
            </a:r>
            <a:r>
              <a:rPr sz="2000" spc="-45" dirty="0">
                <a:latin typeface="Trebuchet MS"/>
                <a:cs typeface="Trebuchet MS"/>
              </a:rPr>
              <a:t> </a:t>
            </a:r>
            <a:r>
              <a:rPr sz="2000" spc="-110" dirty="0">
                <a:latin typeface="Trebuchet MS"/>
                <a:cs typeface="Trebuchet MS"/>
              </a:rPr>
              <a:t>reasonable</a:t>
            </a:r>
            <a:r>
              <a:rPr sz="2000" spc="-60" dirty="0">
                <a:latin typeface="Trebuchet MS"/>
                <a:cs typeface="Trebuchet MS"/>
              </a:rPr>
              <a:t> </a:t>
            </a:r>
            <a:r>
              <a:rPr sz="2000" spc="-50" dirty="0">
                <a:latin typeface="Trebuchet MS"/>
                <a:cs typeface="Trebuchet MS"/>
              </a:rPr>
              <a:t>adjustments.</a:t>
            </a:r>
            <a:endParaRPr sz="2000" dirty="0">
              <a:latin typeface="Trebuchet MS"/>
              <a:cs typeface="Trebuchet MS"/>
            </a:endParaRPr>
          </a:p>
          <a:p>
            <a:pPr marL="240665" indent="-227965">
              <a:lnSpc>
                <a:spcPct val="100000"/>
              </a:lnSpc>
              <a:spcBef>
                <a:spcPts val="1475"/>
              </a:spcBef>
              <a:buClr>
                <a:srgbClr val="B71E42"/>
              </a:buClr>
              <a:buFont typeface="Arial"/>
              <a:buChar char="•"/>
              <a:tabLst>
                <a:tab pos="240665" algn="l"/>
              </a:tabLst>
            </a:pPr>
            <a:r>
              <a:rPr sz="2000" spc="-45" dirty="0">
                <a:latin typeface="Trebuchet MS"/>
                <a:cs typeface="Trebuchet MS"/>
              </a:rPr>
              <a:t>All</a:t>
            </a:r>
            <a:r>
              <a:rPr sz="2000" spc="-50" dirty="0">
                <a:latin typeface="Trebuchet MS"/>
                <a:cs typeface="Trebuchet MS"/>
              </a:rPr>
              <a:t> </a:t>
            </a:r>
            <a:r>
              <a:rPr sz="2000" spc="-114" dirty="0">
                <a:latin typeface="Trebuchet MS"/>
                <a:cs typeface="Trebuchet MS"/>
              </a:rPr>
              <a:t>pupils</a:t>
            </a:r>
            <a:r>
              <a:rPr sz="2000" spc="-65" dirty="0">
                <a:latin typeface="Trebuchet MS"/>
                <a:cs typeface="Trebuchet MS"/>
              </a:rPr>
              <a:t> </a:t>
            </a:r>
            <a:r>
              <a:rPr sz="2000" spc="-125" dirty="0">
                <a:latin typeface="Trebuchet MS"/>
                <a:cs typeface="Trebuchet MS"/>
              </a:rPr>
              <a:t>are</a:t>
            </a:r>
            <a:r>
              <a:rPr sz="2000" spc="-55" dirty="0">
                <a:latin typeface="Trebuchet MS"/>
                <a:cs typeface="Trebuchet MS"/>
              </a:rPr>
              <a:t> </a:t>
            </a:r>
            <a:r>
              <a:rPr sz="2000" spc="-105" dirty="0">
                <a:latin typeface="Trebuchet MS"/>
                <a:cs typeface="Trebuchet MS"/>
              </a:rPr>
              <a:t>encouraged</a:t>
            </a:r>
            <a:r>
              <a:rPr sz="2000" spc="-70" dirty="0">
                <a:latin typeface="Trebuchet MS"/>
                <a:cs typeface="Trebuchet MS"/>
              </a:rPr>
              <a:t> </a:t>
            </a:r>
            <a:r>
              <a:rPr sz="2000" spc="-10" dirty="0">
                <a:latin typeface="Trebuchet MS"/>
                <a:cs typeface="Trebuchet MS"/>
              </a:rPr>
              <a:t>to</a:t>
            </a:r>
            <a:r>
              <a:rPr sz="2000" spc="-55" dirty="0">
                <a:latin typeface="Trebuchet MS"/>
                <a:cs typeface="Trebuchet MS"/>
              </a:rPr>
              <a:t> </a:t>
            </a:r>
            <a:r>
              <a:rPr sz="2000" spc="-85" dirty="0">
                <a:latin typeface="Trebuchet MS"/>
                <a:cs typeface="Trebuchet MS"/>
              </a:rPr>
              <a:t>go</a:t>
            </a:r>
            <a:r>
              <a:rPr sz="2000" spc="-60" dirty="0">
                <a:latin typeface="Trebuchet MS"/>
                <a:cs typeface="Trebuchet MS"/>
              </a:rPr>
              <a:t> </a:t>
            </a:r>
            <a:r>
              <a:rPr sz="2000" dirty="0">
                <a:latin typeface="Trebuchet MS"/>
                <a:cs typeface="Trebuchet MS"/>
              </a:rPr>
              <a:t>on</a:t>
            </a:r>
            <a:r>
              <a:rPr sz="2000" spc="-55" dirty="0">
                <a:latin typeface="Trebuchet MS"/>
                <a:cs typeface="Trebuchet MS"/>
              </a:rPr>
              <a:t> </a:t>
            </a:r>
            <a:r>
              <a:rPr sz="2000" spc="-65" dirty="0">
                <a:latin typeface="Trebuchet MS"/>
                <a:cs typeface="Trebuchet MS"/>
              </a:rPr>
              <a:t>excursions </a:t>
            </a:r>
            <a:r>
              <a:rPr sz="2000" spc="-130" dirty="0">
                <a:latin typeface="Trebuchet MS"/>
                <a:cs typeface="Trebuchet MS"/>
              </a:rPr>
              <a:t>and</a:t>
            </a:r>
            <a:r>
              <a:rPr sz="2000" spc="-55" dirty="0">
                <a:latin typeface="Trebuchet MS"/>
                <a:cs typeface="Trebuchet MS"/>
              </a:rPr>
              <a:t> </a:t>
            </a:r>
            <a:r>
              <a:rPr sz="2000" spc="-95" dirty="0">
                <a:latin typeface="Trebuchet MS"/>
                <a:cs typeface="Trebuchet MS"/>
              </a:rPr>
              <a:t>outings</a:t>
            </a:r>
            <a:r>
              <a:rPr sz="2000" spc="-70" dirty="0">
                <a:latin typeface="Trebuchet MS"/>
                <a:cs typeface="Trebuchet MS"/>
              </a:rPr>
              <a:t> </a:t>
            </a:r>
            <a:r>
              <a:rPr sz="2000" spc="-120" dirty="0">
                <a:latin typeface="Trebuchet MS"/>
                <a:cs typeface="Trebuchet MS"/>
              </a:rPr>
              <a:t>arranged</a:t>
            </a:r>
            <a:r>
              <a:rPr sz="2000" spc="-60" dirty="0">
                <a:latin typeface="Trebuchet MS"/>
                <a:cs typeface="Trebuchet MS"/>
              </a:rPr>
              <a:t> </a:t>
            </a:r>
            <a:r>
              <a:rPr sz="2000" spc="-130" dirty="0">
                <a:latin typeface="Trebuchet MS"/>
                <a:cs typeface="Trebuchet MS"/>
              </a:rPr>
              <a:t>by</a:t>
            </a:r>
            <a:r>
              <a:rPr sz="2000" spc="-50" dirty="0">
                <a:latin typeface="Trebuchet MS"/>
                <a:cs typeface="Trebuchet MS"/>
              </a:rPr>
              <a:t> </a:t>
            </a:r>
            <a:r>
              <a:rPr sz="2000" spc="-114" dirty="0">
                <a:latin typeface="Trebuchet MS"/>
                <a:cs typeface="Trebuchet MS"/>
              </a:rPr>
              <a:t>the</a:t>
            </a:r>
            <a:r>
              <a:rPr sz="2000" spc="-55" dirty="0">
                <a:latin typeface="Trebuchet MS"/>
                <a:cs typeface="Trebuchet MS"/>
              </a:rPr>
              <a:t> </a:t>
            </a:r>
            <a:r>
              <a:rPr sz="2000" spc="-10" dirty="0">
                <a:latin typeface="Trebuchet MS"/>
                <a:cs typeface="Trebuchet MS"/>
              </a:rPr>
              <a:t>school</a:t>
            </a:r>
            <a:endParaRPr sz="2000" dirty="0">
              <a:latin typeface="Trebuchet MS"/>
              <a:cs typeface="Trebuchet MS"/>
            </a:endParaRPr>
          </a:p>
          <a:p>
            <a:pPr marL="240665" indent="-227965">
              <a:lnSpc>
                <a:spcPct val="100000"/>
              </a:lnSpc>
              <a:spcBef>
                <a:spcPts val="1490"/>
              </a:spcBef>
              <a:buClr>
                <a:srgbClr val="B71E42"/>
              </a:buClr>
              <a:buFont typeface="Arial"/>
              <a:buChar char="•"/>
              <a:tabLst>
                <a:tab pos="240665" algn="l"/>
              </a:tabLst>
            </a:pPr>
            <a:r>
              <a:rPr sz="2000" spc="-40" dirty="0">
                <a:latin typeface="Trebuchet MS"/>
                <a:cs typeface="Trebuchet MS"/>
              </a:rPr>
              <a:t>All</a:t>
            </a:r>
            <a:r>
              <a:rPr sz="2000" spc="-45" dirty="0">
                <a:latin typeface="Trebuchet MS"/>
                <a:cs typeface="Trebuchet MS"/>
              </a:rPr>
              <a:t> </a:t>
            </a:r>
            <a:r>
              <a:rPr sz="2000" spc="-114" dirty="0">
                <a:latin typeface="Trebuchet MS"/>
                <a:cs typeface="Trebuchet MS"/>
              </a:rPr>
              <a:t>pupils</a:t>
            </a:r>
            <a:r>
              <a:rPr sz="2000" spc="-60" dirty="0">
                <a:latin typeface="Trebuchet MS"/>
                <a:cs typeface="Trebuchet MS"/>
              </a:rPr>
              <a:t> </a:t>
            </a:r>
            <a:r>
              <a:rPr sz="2000" spc="-125" dirty="0">
                <a:latin typeface="Trebuchet MS"/>
                <a:cs typeface="Trebuchet MS"/>
              </a:rPr>
              <a:t>are</a:t>
            </a:r>
            <a:r>
              <a:rPr sz="2000" spc="-50" dirty="0">
                <a:latin typeface="Trebuchet MS"/>
                <a:cs typeface="Trebuchet MS"/>
              </a:rPr>
              <a:t> </a:t>
            </a:r>
            <a:r>
              <a:rPr sz="2000" spc="-100" dirty="0">
                <a:latin typeface="Trebuchet MS"/>
                <a:cs typeface="Trebuchet MS"/>
              </a:rPr>
              <a:t>encouraged</a:t>
            </a:r>
            <a:r>
              <a:rPr sz="2000" spc="-65" dirty="0">
                <a:latin typeface="Trebuchet MS"/>
                <a:cs typeface="Trebuchet MS"/>
              </a:rPr>
              <a:t> </a:t>
            </a:r>
            <a:r>
              <a:rPr sz="2000" spc="-10" dirty="0">
                <a:latin typeface="Trebuchet MS"/>
                <a:cs typeface="Trebuchet MS"/>
              </a:rPr>
              <a:t>to</a:t>
            </a:r>
            <a:r>
              <a:rPr sz="2000" spc="-45" dirty="0">
                <a:latin typeface="Trebuchet MS"/>
                <a:cs typeface="Trebuchet MS"/>
              </a:rPr>
              <a:t> </a:t>
            </a:r>
            <a:r>
              <a:rPr sz="2000" spc="-150" dirty="0">
                <a:latin typeface="Trebuchet MS"/>
                <a:cs typeface="Trebuchet MS"/>
              </a:rPr>
              <a:t>take</a:t>
            </a:r>
            <a:r>
              <a:rPr sz="2000" spc="-50" dirty="0">
                <a:latin typeface="Trebuchet MS"/>
                <a:cs typeface="Trebuchet MS"/>
              </a:rPr>
              <a:t> </a:t>
            </a:r>
            <a:r>
              <a:rPr sz="2000" spc="-105" dirty="0">
                <a:latin typeface="Trebuchet MS"/>
                <a:cs typeface="Trebuchet MS"/>
              </a:rPr>
              <a:t>part</a:t>
            </a:r>
            <a:r>
              <a:rPr sz="2000" spc="-50" dirty="0">
                <a:latin typeface="Trebuchet MS"/>
                <a:cs typeface="Trebuchet MS"/>
              </a:rPr>
              <a:t> </a:t>
            </a:r>
            <a:r>
              <a:rPr sz="2000" spc="-125" dirty="0">
                <a:latin typeface="Trebuchet MS"/>
                <a:cs typeface="Trebuchet MS"/>
              </a:rPr>
              <a:t>in</a:t>
            </a:r>
            <a:r>
              <a:rPr sz="2000" spc="-40" dirty="0">
                <a:latin typeface="Trebuchet MS"/>
                <a:cs typeface="Trebuchet MS"/>
              </a:rPr>
              <a:t> </a:t>
            </a:r>
            <a:r>
              <a:rPr sz="2000" spc="-35" dirty="0">
                <a:latin typeface="Trebuchet MS"/>
                <a:cs typeface="Trebuchet MS"/>
              </a:rPr>
              <a:t>sports</a:t>
            </a:r>
            <a:r>
              <a:rPr sz="2000" spc="-50" dirty="0">
                <a:latin typeface="Trebuchet MS"/>
                <a:cs typeface="Trebuchet MS"/>
              </a:rPr>
              <a:t> </a:t>
            </a:r>
            <a:r>
              <a:rPr sz="2000" spc="-145" dirty="0">
                <a:latin typeface="Trebuchet MS"/>
                <a:cs typeface="Trebuchet MS"/>
              </a:rPr>
              <a:t>day/school</a:t>
            </a:r>
            <a:r>
              <a:rPr sz="2000" spc="-45" dirty="0">
                <a:latin typeface="Trebuchet MS"/>
                <a:cs typeface="Trebuchet MS"/>
              </a:rPr>
              <a:t> </a:t>
            </a:r>
            <a:r>
              <a:rPr sz="2000" spc="-165" dirty="0">
                <a:latin typeface="Trebuchet MS"/>
                <a:cs typeface="Trebuchet MS"/>
              </a:rPr>
              <a:t>plays/special</a:t>
            </a:r>
            <a:r>
              <a:rPr sz="2000" spc="-55" dirty="0">
                <a:latin typeface="Trebuchet MS"/>
                <a:cs typeface="Trebuchet MS"/>
              </a:rPr>
              <a:t> </a:t>
            </a:r>
            <a:r>
              <a:rPr sz="2000" spc="-80" dirty="0">
                <a:latin typeface="Trebuchet MS"/>
                <a:cs typeface="Trebuchet MS"/>
              </a:rPr>
              <a:t>workshops,</a:t>
            </a:r>
            <a:r>
              <a:rPr sz="2000" spc="-270" dirty="0">
                <a:latin typeface="Trebuchet MS"/>
                <a:cs typeface="Trebuchet MS"/>
              </a:rPr>
              <a:t> </a:t>
            </a:r>
            <a:r>
              <a:rPr sz="2000" spc="-20" dirty="0">
                <a:latin typeface="Trebuchet MS"/>
                <a:cs typeface="Trebuchet MS"/>
              </a:rPr>
              <a:t>etc.</a:t>
            </a:r>
            <a:endParaRPr sz="2000" dirty="0">
              <a:latin typeface="Trebuchet MS"/>
              <a:cs typeface="Trebuchet MS"/>
            </a:endParaRPr>
          </a:p>
          <a:p>
            <a:pPr marL="240665" marR="442595" indent="-228600">
              <a:lnSpc>
                <a:spcPct val="120100"/>
              </a:lnSpc>
              <a:spcBef>
                <a:spcPts val="994"/>
              </a:spcBef>
              <a:buClr>
                <a:srgbClr val="B71E42"/>
              </a:buClr>
              <a:buFont typeface="Arial"/>
              <a:buChar char="•"/>
              <a:tabLst>
                <a:tab pos="240665" algn="l"/>
              </a:tabLst>
            </a:pPr>
            <a:r>
              <a:rPr sz="2000" spc="150" dirty="0">
                <a:latin typeface="Trebuchet MS"/>
                <a:cs typeface="Trebuchet MS"/>
              </a:rPr>
              <a:t>No</a:t>
            </a:r>
            <a:r>
              <a:rPr sz="2000" spc="-30" dirty="0">
                <a:latin typeface="Trebuchet MS"/>
                <a:cs typeface="Trebuchet MS"/>
              </a:rPr>
              <a:t> </a:t>
            </a:r>
            <a:r>
              <a:rPr sz="2000" spc="-130" dirty="0">
                <a:latin typeface="Trebuchet MS"/>
                <a:cs typeface="Trebuchet MS"/>
              </a:rPr>
              <a:t>pupil</a:t>
            </a:r>
            <a:r>
              <a:rPr sz="2000" spc="-70" dirty="0">
                <a:latin typeface="Trebuchet MS"/>
                <a:cs typeface="Trebuchet MS"/>
              </a:rPr>
              <a:t> </a:t>
            </a:r>
            <a:r>
              <a:rPr sz="2000" spc="-85" dirty="0">
                <a:latin typeface="Trebuchet MS"/>
                <a:cs typeface="Trebuchet MS"/>
              </a:rPr>
              <a:t>is</a:t>
            </a:r>
            <a:r>
              <a:rPr sz="2000" spc="-15" dirty="0">
                <a:latin typeface="Trebuchet MS"/>
                <a:cs typeface="Trebuchet MS"/>
              </a:rPr>
              <a:t> </a:t>
            </a:r>
            <a:r>
              <a:rPr sz="2000" spc="-110" dirty="0">
                <a:latin typeface="Trebuchet MS"/>
                <a:cs typeface="Trebuchet MS"/>
              </a:rPr>
              <a:t>ever</a:t>
            </a:r>
            <a:r>
              <a:rPr sz="2000" spc="-30" dirty="0">
                <a:latin typeface="Trebuchet MS"/>
                <a:cs typeface="Trebuchet MS"/>
              </a:rPr>
              <a:t> </a:t>
            </a:r>
            <a:r>
              <a:rPr sz="2000" spc="-110" dirty="0">
                <a:latin typeface="Trebuchet MS"/>
                <a:cs typeface="Trebuchet MS"/>
              </a:rPr>
              <a:t>excluded</a:t>
            </a:r>
            <a:r>
              <a:rPr sz="2000" spc="-40" dirty="0">
                <a:latin typeface="Trebuchet MS"/>
                <a:cs typeface="Trebuchet MS"/>
              </a:rPr>
              <a:t> </a:t>
            </a:r>
            <a:r>
              <a:rPr sz="2000" spc="-105" dirty="0">
                <a:latin typeface="Trebuchet MS"/>
                <a:cs typeface="Trebuchet MS"/>
              </a:rPr>
              <a:t>from</a:t>
            </a:r>
            <a:r>
              <a:rPr sz="2000" spc="-50" dirty="0">
                <a:latin typeface="Trebuchet MS"/>
                <a:cs typeface="Trebuchet MS"/>
              </a:rPr>
              <a:t> </a:t>
            </a:r>
            <a:r>
              <a:rPr sz="2000" spc="-135" dirty="0">
                <a:latin typeface="Trebuchet MS"/>
                <a:cs typeface="Trebuchet MS"/>
              </a:rPr>
              <a:t>taking</a:t>
            </a:r>
            <a:r>
              <a:rPr sz="2000" spc="-50" dirty="0">
                <a:latin typeface="Trebuchet MS"/>
                <a:cs typeface="Trebuchet MS"/>
              </a:rPr>
              <a:t> </a:t>
            </a:r>
            <a:r>
              <a:rPr sz="2000" spc="-105" dirty="0">
                <a:latin typeface="Trebuchet MS"/>
                <a:cs typeface="Trebuchet MS"/>
              </a:rPr>
              <a:t>part</a:t>
            </a:r>
            <a:r>
              <a:rPr sz="2000" spc="-40" dirty="0">
                <a:latin typeface="Trebuchet MS"/>
                <a:cs typeface="Trebuchet MS"/>
              </a:rPr>
              <a:t> </a:t>
            </a:r>
            <a:r>
              <a:rPr sz="2000" spc="-125" dirty="0">
                <a:latin typeface="Trebuchet MS"/>
                <a:cs typeface="Trebuchet MS"/>
              </a:rPr>
              <a:t>in</a:t>
            </a:r>
            <a:r>
              <a:rPr sz="2000" spc="-30" dirty="0">
                <a:latin typeface="Trebuchet MS"/>
                <a:cs typeface="Trebuchet MS"/>
              </a:rPr>
              <a:t> </a:t>
            </a:r>
            <a:r>
              <a:rPr sz="2000" spc="-100" dirty="0">
                <a:latin typeface="Trebuchet MS"/>
                <a:cs typeface="Trebuchet MS"/>
              </a:rPr>
              <a:t>these</a:t>
            </a:r>
            <a:r>
              <a:rPr sz="2000" spc="-40" dirty="0">
                <a:latin typeface="Trebuchet MS"/>
                <a:cs typeface="Trebuchet MS"/>
              </a:rPr>
              <a:t> </a:t>
            </a:r>
            <a:r>
              <a:rPr sz="2000" spc="-140" dirty="0">
                <a:latin typeface="Trebuchet MS"/>
                <a:cs typeface="Trebuchet MS"/>
              </a:rPr>
              <a:t>activities</a:t>
            </a:r>
            <a:r>
              <a:rPr sz="2000" spc="-55" dirty="0">
                <a:latin typeface="Trebuchet MS"/>
                <a:cs typeface="Trebuchet MS"/>
              </a:rPr>
              <a:t> </a:t>
            </a:r>
            <a:r>
              <a:rPr sz="2000" spc="-130" dirty="0">
                <a:latin typeface="Trebuchet MS"/>
                <a:cs typeface="Trebuchet MS"/>
              </a:rPr>
              <a:t>because</a:t>
            </a:r>
            <a:r>
              <a:rPr sz="2000" spc="-45" dirty="0">
                <a:latin typeface="Trebuchet MS"/>
                <a:cs typeface="Trebuchet MS"/>
              </a:rPr>
              <a:t> </a:t>
            </a:r>
            <a:r>
              <a:rPr sz="2000" spc="-110" dirty="0">
                <a:latin typeface="Trebuchet MS"/>
                <a:cs typeface="Trebuchet MS"/>
              </a:rPr>
              <a:t>of</a:t>
            </a:r>
            <a:r>
              <a:rPr sz="2000" spc="-20" dirty="0">
                <a:latin typeface="Trebuchet MS"/>
                <a:cs typeface="Trebuchet MS"/>
              </a:rPr>
              <a:t> </a:t>
            </a:r>
            <a:r>
              <a:rPr sz="2000" spc="-100" dirty="0">
                <a:latin typeface="Trebuchet MS"/>
                <a:cs typeface="Trebuchet MS"/>
              </a:rPr>
              <a:t>their</a:t>
            </a:r>
            <a:r>
              <a:rPr sz="2000" spc="-60" dirty="0">
                <a:latin typeface="Trebuchet MS"/>
                <a:cs typeface="Trebuchet MS"/>
              </a:rPr>
              <a:t> </a:t>
            </a:r>
            <a:r>
              <a:rPr sz="2000" spc="55" dirty="0">
                <a:latin typeface="Trebuchet MS"/>
                <a:cs typeface="Trebuchet MS"/>
              </a:rPr>
              <a:t>SEN</a:t>
            </a:r>
            <a:r>
              <a:rPr lang="en-GB" sz="2000" spc="55" dirty="0">
                <a:latin typeface="Trebuchet MS"/>
                <a:cs typeface="Trebuchet MS"/>
              </a:rPr>
              <a:t>D</a:t>
            </a:r>
            <a:r>
              <a:rPr sz="2000" spc="-25" dirty="0">
                <a:latin typeface="Trebuchet MS"/>
                <a:cs typeface="Trebuchet MS"/>
              </a:rPr>
              <a:t> or </a:t>
            </a:r>
            <a:r>
              <a:rPr sz="2000" spc="-75" dirty="0">
                <a:latin typeface="Trebuchet MS"/>
                <a:cs typeface="Trebuchet MS"/>
              </a:rPr>
              <a:t>disability.</a:t>
            </a:r>
            <a:endParaRPr sz="2000" dirty="0">
              <a:latin typeface="Trebuchet MS"/>
              <a:cs typeface="Trebuchet MS"/>
            </a:endParaRPr>
          </a:p>
        </p:txBody>
      </p:sp>
      <p:pic>
        <p:nvPicPr>
          <p:cNvPr id="5" name="object 4">
            <a:hlinkClick r:id="rId2" action="ppaction://hlinksldjump"/>
            <a:extLst>
              <a:ext uri="{FF2B5EF4-FFF2-40B4-BE49-F238E27FC236}">
                <a16:creationId xmlns:a16="http://schemas.microsoft.com/office/drawing/2014/main" id="{11201C0E-B891-4B5D-BBB0-A9D6373A823F}"/>
              </a:ext>
            </a:extLst>
          </p:cNvPr>
          <p:cNvPicPr/>
          <p:nvPr/>
        </p:nvPicPr>
        <p:blipFill>
          <a:blip r:embed="rId3" cstate="print"/>
          <a:stretch>
            <a:fillRect/>
          </a:stretch>
        </p:blipFill>
        <p:spPr>
          <a:xfrm>
            <a:off x="304800" y="5562600"/>
            <a:ext cx="914400" cy="9144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12700">
              <a:lnSpc>
                <a:spcPct val="100000"/>
              </a:lnSpc>
              <a:spcBef>
                <a:spcPts val="105"/>
              </a:spcBef>
            </a:pPr>
            <a:r>
              <a:rPr spc="390" dirty="0"/>
              <a:t>HOW</a:t>
            </a:r>
            <a:r>
              <a:rPr spc="-80" dirty="0"/>
              <a:t> </a:t>
            </a:r>
            <a:r>
              <a:rPr spc="370" dirty="0"/>
              <a:t>CAN</a:t>
            </a:r>
            <a:r>
              <a:rPr spc="-85" dirty="0"/>
              <a:t> </a:t>
            </a:r>
            <a:r>
              <a:rPr dirty="0"/>
              <a:t>I</a:t>
            </a:r>
            <a:r>
              <a:rPr spc="-90" dirty="0"/>
              <a:t> </a:t>
            </a:r>
            <a:r>
              <a:rPr dirty="0"/>
              <a:t>SUPPORT</a:t>
            </a:r>
            <a:r>
              <a:rPr spc="-75" dirty="0"/>
              <a:t> </a:t>
            </a:r>
            <a:r>
              <a:rPr spc="160" dirty="0"/>
              <a:t>MY</a:t>
            </a:r>
            <a:r>
              <a:rPr spc="-75" dirty="0"/>
              <a:t> </a:t>
            </a:r>
            <a:r>
              <a:rPr spc="165" dirty="0"/>
              <a:t>CHILD</a:t>
            </a:r>
            <a:r>
              <a:rPr spc="-405" dirty="0"/>
              <a:t> </a:t>
            </a:r>
            <a:r>
              <a:rPr dirty="0"/>
              <a:t>AT</a:t>
            </a:r>
            <a:r>
              <a:rPr spc="-75" dirty="0"/>
              <a:t> </a:t>
            </a:r>
            <a:r>
              <a:rPr spc="120" dirty="0"/>
              <a:t>HOME?</a:t>
            </a:r>
          </a:p>
        </p:txBody>
      </p:sp>
      <p:sp>
        <p:nvSpPr>
          <p:cNvPr id="3" name="object 3"/>
          <p:cNvSpPr txBox="1"/>
          <p:nvPr/>
        </p:nvSpPr>
        <p:spPr>
          <a:xfrm>
            <a:off x="1530477" y="2008479"/>
            <a:ext cx="9354185" cy="2713355"/>
          </a:xfrm>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Lst>
            </a:pPr>
            <a:r>
              <a:rPr sz="2000" spc="-65" dirty="0">
                <a:latin typeface="Trebuchet MS"/>
                <a:cs typeface="Trebuchet MS"/>
              </a:rPr>
              <a:t>Your</a:t>
            </a:r>
            <a:r>
              <a:rPr sz="2000" spc="-55" dirty="0">
                <a:latin typeface="Trebuchet MS"/>
                <a:cs typeface="Trebuchet MS"/>
              </a:rPr>
              <a:t> </a:t>
            </a:r>
            <a:r>
              <a:rPr sz="2000" spc="-165" dirty="0">
                <a:latin typeface="Trebuchet MS"/>
                <a:cs typeface="Trebuchet MS"/>
              </a:rPr>
              <a:t>child’s</a:t>
            </a:r>
            <a:r>
              <a:rPr sz="2000" spc="-55" dirty="0">
                <a:latin typeface="Trebuchet MS"/>
                <a:cs typeface="Trebuchet MS"/>
              </a:rPr>
              <a:t> </a:t>
            </a:r>
            <a:r>
              <a:rPr sz="2000" spc="-114" dirty="0">
                <a:latin typeface="Trebuchet MS"/>
                <a:cs typeface="Trebuchet MS"/>
              </a:rPr>
              <a:t>class</a:t>
            </a:r>
            <a:r>
              <a:rPr sz="2000" spc="-35" dirty="0">
                <a:latin typeface="Trebuchet MS"/>
                <a:cs typeface="Trebuchet MS"/>
              </a:rPr>
              <a:t> </a:t>
            </a:r>
            <a:r>
              <a:rPr sz="2000" spc="-114" dirty="0">
                <a:latin typeface="Trebuchet MS"/>
                <a:cs typeface="Trebuchet MS"/>
              </a:rPr>
              <a:t>teacher</a:t>
            </a:r>
            <a:r>
              <a:rPr sz="2000" spc="-40" dirty="0">
                <a:latin typeface="Trebuchet MS"/>
                <a:cs typeface="Trebuchet MS"/>
              </a:rPr>
              <a:t> </a:t>
            </a:r>
            <a:r>
              <a:rPr sz="2000" spc="-135" dirty="0">
                <a:latin typeface="Trebuchet MS"/>
                <a:cs typeface="Trebuchet MS"/>
              </a:rPr>
              <a:t>will</a:t>
            </a:r>
            <a:r>
              <a:rPr sz="2000" spc="-50" dirty="0">
                <a:latin typeface="Trebuchet MS"/>
                <a:cs typeface="Trebuchet MS"/>
              </a:rPr>
              <a:t> </a:t>
            </a:r>
            <a:r>
              <a:rPr sz="2000" spc="-90" dirty="0">
                <a:latin typeface="Trebuchet MS"/>
                <a:cs typeface="Trebuchet MS"/>
              </a:rPr>
              <a:t>send</a:t>
            </a:r>
            <a:r>
              <a:rPr sz="2000" spc="-20" dirty="0">
                <a:latin typeface="Trebuchet MS"/>
                <a:cs typeface="Trebuchet MS"/>
              </a:rPr>
              <a:t> </a:t>
            </a:r>
            <a:r>
              <a:rPr sz="2000" spc="-70" dirty="0">
                <a:latin typeface="Trebuchet MS"/>
                <a:cs typeface="Trebuchet MS"/>
              </a:rPr>
              <a:t>homework</a:t>
            </a:r>
            <a:r>
              <a:rPr sz="2000" spc="-55" dirty="0">
                <a:latin typeface="Trebuchet MS"/>
                <a:cs typeface="Trebuchet MS"/>
              </a:rPr>
              <a:t> </a:t>
            </a:r>
            <a:r>
              <a:rPr sz="2000" spc="-100" dirty="0">
                <a:latin typeface="Trebuchet MS"/>
                <a:cs typeface="Trebuchet MS"/>
              </a:rPr>
              <a:t>tasks</a:t>
            </a:r>
            <a:r>
              <a:rPr sz="2000" spc="-35" dirty="0">
                <a:latin typeface="Trebuchet MS"/>
                <a:cs typeface="Trebuchet MS"/>
              </a:rPr>
              <a:t> </a:t>
            </a:r>
            <a:r>
              <a:rPr sz="2000" spc="-90" dirty="0">
                <a:latin typeface="Trebuchet MS"/>
                <a:cs typeface="Trebuchet MS"/>
              </a:rPr>
              <a:t>home</a:t>
            </a:r>
            <a:r>
              <a:rPr sz="2000" spc="-50" dirty="0">
                <a:latin typeface="Trebuchet MS"/>
                <a:cs typeface="Trebuchet MS"/>
              </a:rPr>
              <a:t> </a:t>
            </a:r>
            <a:r>
              <a:rPr sz="2000" spc="-90" dirty="0">
                <a:latin typeface="Trebuchet MS"/>
                <a:cs typeface="Trebuchet MS"/>
              </a:rPr>
              <a:t>where</a:t>
            </a:r>
            <a:r>
              <a:rPr sz="2000" spc="-40" dirty="0">
                <a:latin typeface="Trebuchet MS"/>
                <a:cs typeface="Trebuchet MS"/>
              </a:rPr>
              <a:t> </a:t>
            </a:r>
            <a:r>
              <a:rPr sz="2000" spc="-30" dirty="0">
                <a:latin typeface="Trebuchet MS"/>
                <a:cs typeface="Trebuchet MS"/>
              </a:rPr>
              <a:t>appropriate.These </a:t>
            </a:r>
            <a:r>
              <a:rPr sz="2000" spc="-100" dirty="0">
                <a:latin typeface="Trebuchet MS"/>
                <a:cs typeface="Trebuchet MS"/>
              </a:rPr>
              <a:t>tasks</a:t>
            </a:r>
            <a:r>
              <a:rPr sz="2000" spc="-30" dirty="0">
                <a:latin typeface="Trebuchet MS"/>
                <a:cs typeface="Trebuchet MS"/>
              </a:rPr>
              <a:t> </a:t>
            </a:r>
            <a:r>
              <a:rPr sz="2000" spc="-135" dirty="0">
                <a:latin typeface="Trebuchet MS"/>
                <a:cs typeface="Trebuchet MS"/>
              </a:rPr>
              <a:t>will</a:t>
            </a:r>
            <a:r>
              <a:rPr sz="2000" spc="-45" dirty="0">
                <a:latin typeface="Trebuchet MS"/>
                <a:cs typeface="Trebuchet MS"/>
              </a:rPr>
              <a:t> </a:t>
            </a:r>
            <a:r>
              <a:rPr sz="2000" spc="-120" dirty="0">
                <a:latin typeface="Trebuchet MS"/>
                <a:cs typeface="Trebuchet MS"/>
              </a:rPr>
              <a:t>include</a:t>
            </a:r>
            <a:r>
              <a:rPr sz="2000" spc="-55" dirty="0">
                <a:latin typeface="Trebuchet MS"/>
                <a:cs typeface="Trebuchet MS"/>
              </a:rPr>
              <a:t> </a:t>
            </a:r>
            <a:r>
              <a:rPr sz="2000" spc="-204" dirty="0">
                <a:latin typeface="Trebuchet MS"/>
                <a:cs typeface="Trebuchet MS"/>
              </a:rPr>
              <a:t>a</a:t>
            </a:r>
            <a:r>
              <a:rPr sz="2000" spc="-30" dirty="0">
                <a:latin typeface="Trebuchet MS"/>
                <a:cs typeface="Trebuchet MS"/>
              </a:rPr>
              <a:t> </a:t>
            </a:r>
            <a:r>
              <a:rPr sz="2000" spc="-110" dirty="0">
                <a:latin typeface="Trebuchet MS"/>
                <a:cs typeface="Trebuchet MS"/>
              </a:rPr>
              <a:t>range</a:t>
            </a:r>
            <a:r>
              <a:rPr sz="2000" spc="-40"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55" dirty="0">
                <a:latin typeface="Trebuchet MS"/>
                <a:cs typeface="Trebuchet MS"/>
              </a:rPr>
              <a:t>activities,</a:t>
            </a:r>
            <a:r>
              <a:rPr sz="2000" spc="-270" dirty="0">
                <a:latin typeface="Trebuchet MS"/>
                <a:cs typeface="Trebuchet MS"/>
              </a:rPr>
              <a:t> </a:t>
            </a:r>
            <a:r>
              <a:rPr sz="2000" spc="-130" dirty="0">
                <a:latin typeface="Trebuchet MS"/>
                <a:cs typeface="Trebuchet MS"/>
              </a:rPr>
              <a:t>building</a:t>
            </a:r>
            <a:r>
              <a:rPr sz="2000" spc="-70" dirty="0">
                <a:latin typeface="Trebuchet MS"/>
                <a:cs typeface="Trebuchet MS"/>
              </a:rPr>
              <a:t> </a:t>
            </a:r>
            <a:r>
              <a:rPr sz="2000" dirty="0">
                <a:latin typeface="Trebuchet MS"/>
                <a:cs typeface="Trebuchet MS"/>
              </a:rPr>
              <a:t>on</a:t>
            </a:r>
            <a:r>
              <a:rPr sz="2000" spc="-35" dirty="0">
                <a:latin typeface="Trebuchet MS"/>
                <a:cs typeface="Trebuchet MS"/>
              </a:rPr>
              <a:t> </a:t>
            </a:r>
            <a:r>
              <a:rPr sz="2000" spc="-130" dirty="0">
                <a:latin typeface="Trebuchet MS"/>
                <a:cs typeface="Trebuchet MS"/>
              </a:rPr>
              <a:t>what</a:t>
            </a:r>
            <a:r>
              <a:rPr sz="2000" spc="-5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30" dirty="0">
                <a:latin typeface="Trebuchet MS"/>
                <a:cs typeface="Trebuchet MS"/>
              </a:rPr>
              <a:t>child</a:t>
            </a:r>
            <a:r>
              <a:rPr sz="2000" spc="-50" dirty="0">
                <a:latin typeface="Trebuchet MS"/>
                <a:cs typeface="Trebuchet MS"/>
              </a:rPr>
              <a:t> </a:t>
            </a:r>
            <a:r>
              <a:rPr sz="2000" spc="-140" dirty="0">
                <a:latin typeface="Trebuchet MS"/>
                <a:cs typeface="Trebuchet MS"/>
              </a:rPr>
              <a:t>already</a:t>
            </a:r>
            <a:r>
              <a:rPr sz="2000" spc="-50" dirty="0">
                <a:latin typeface="Trebuchet MS"/>
                <a:cs typeface="Trebuchet MS"/>
              </a:rPr>
              <a:t> </a:t>
            </a:r>
            <a:r>
              <a:rPr sz="2000" spc="-10" dirty="0">
                <a:latin typeface="Trebuchet MS"/>
                <a:cs typeface="Trebuchet MS"/>
              </a:rPr>
              <a:t>knows, </a:t>
            </a:r>
            <a:r>
              <a:rPr sz="2000" spc="-105" dirty="0">
                <a:latin typeface="Trebuchet MS"/>
                <a:cs typeface="Trebuchet MS"/>
              </a:rPr>
              <a:t>consolidating</a:t>
            </a:r>
            <a:r>
              <a:rPr sz="2000" spc="-40" dirty="0">
                <a:latin typeface="Trebuchet MS"/>
                <a:cs typeface="Trebuchet MS"/>
              </a:rPr>
              <a:t> </a:t>
            </a:r>
            <a:r>
              <a:rPr sz="2000" spc="-90" dirty="0">
                <a:latin typeface="Trebuchet MS"/>
                <a:cs typeface="Trebuchet MS"/>
              </a:rPr>
              <a:t>previous</a:t>
            </a:r>
            <a:r>
              <a:rPr sz="2000" spc="-20" dirty="0">
                <a:latin typeface="Trebuchet MS"/>
                <a:cs typeface="Trebuchet MS"/>
              </a:rPr>
              <a:t> </a:t>
            </a:r>
            <a:r>
              <a:rPr sz="2000" spc="-105" dirty="0">
                <a:latin typeface="Trebuchet MS"/>
                <a:cs typeface="Trebuchet MS"/>
              </a:rPr>
              <a:t>knowledge</a:t>
            </a:r>
            <a:r>
              <a:rPr sz="2000" spc="-5"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10" dirty="0">
                <a:latin typeface="Trebuchet MS"/>
                <a:cs typeface="Trebuchet MS"/>
              </a:rPr>
              <a:t>providing</a:t>
            </a:r>
            <a:r>
              <a:rPr sz="2000" spc="-25" dirty="0">
                <a:latin typeface="Trebuchet MS"/>
                <a:cs typeface="Trebuchet MS"/>
              </a:rPr>
              <a:t> </a:t>
            </a:r>
            <a:r>
              <a:rPr sz="2000" spc="-135" dirty="0">
                <a:latin typeface="Trebuchet MS"/>
                <a:cs typeface="Trebuchet MS"/>
              </a:rPr>
              <a:t>challenge</a:t>
            </a:r>
            <a:r>
              <a:rPr sz="2000" spc="-30" dirty="0">
                <a:latin typeface="Trebuchet MS"/>
                <a:cs typeface="Trebuchet MS"/>
              </a:rPr>
              <a:t> </a:t>
            </a:r>
            <a:r>
              <a:rPr sz="2000" spc="-90" dirty="0">
                <a:latin typeface="Trebuchet MS"/>
                <a:cs typeface="Trebuchet MS"/>
              </a:rPr>
              <a:t>where</a:t>
            </a:r>
            <a:r>
              <a:rPr sz="2000" spc="-5" dirty="0">
                <a:latin typeface="Trebuchet MS"/>
                <a:cs typeface="Trebuchet MS"/>
              </a:rPr>
              <a:t> </a:t>
            </a:r>
            <a:r>
              <a:rPr sz="2000" spc="-130" dirty="0">
                <a:latin typeface="Trebuchet MS"/>
                <a:cs typeface="Trebuchet MS"/>
              </a:rPr>
              <a:t>appropriate.</a:t>
            </a:r>
            <a:r>
              <a:rPr sz="2000" spc="-235" dirty="0">
                <a:latin typeface="Trebuchet MS"/>
                <a:cs typeface="Trebuchet MS"/>
              </a:rPr>
              <a:t> </a:t>
            </a:r>
            <a:r>
              <a:rPr sz="2000" spc="-114" dirty="0">
                <a:latin typeface="Trebuchet MS"/>
                <a:cs typeface="Trebuchet MS"/>
              </a:rPr>
              <a:t>Timetable</a:t>
            </a:r>
            <a:r>
              <a:rPr sz="2000" spc="-80" dirty="0">
                <a:latin typeface="Trebuchet MS"/>
                <a:cs typeface="Trebuchet MS"/>
              </a:rPr>
              <a:t> </a:t>
            </a:r>
            <a:r>
              <a:rPr sz="2000" dirty="0">
                <a:latin typeface="Trebuchet MS"/>
                <a:cs typeface="Trebuchet MS"/>
              </a:rPr>
              <a:t>Rock</a:t>
            </a:r>
            <a:r>
              <a:rPr sz="2000" spc="-70" dirty="0">
                <a:latin typeface="Trebuchet MS"/>
                <a:cs typeface="Trebuchet MS"/>
              </a:rPr>
              <a:t> </a:t>
            </a:r>
            <a:r>
              <a:rPr sz="2000" spc="-85" dirty="0">
                <a:latin typeface="Trebuchet MS"/>
                <a:cs typeface="Trebuchet MS"/>
              </a:rPr>
              <a:t>Stars</a:t>
            </a:r>
            <a:r>
              <a:rPr sz="2000" spc="-65" dirty="0">
                <a:latin typeface="Trebuchet MS"/>
                <a:cs typeface="Trebuchet MS"/>
              </a:rPr>
              <a:t> </a:t>
            </a:r>
            <a:r>
              <a:rPr sz="2000" spc="-130" dirty="0">
                <a:latin typeface="Trebuchet MS"/>
                <a:cs typeface="Trebuchet MS"/>
              </a:rPr>
              <a:t>and</a:t>
            </a:r>
            <a:r>
              <a:rPr sz="2000" spc="-65" dirty="0">
                <a:latin typeface="Trebuchet MS"/>
                <a:cs typeface="Trebuchet MS"/>
              </a:rPr>
              <a:t> </a:t>
            </a:r>
            <a:r>
              <a:rPr sz="2000" spc="-130" dirty="0">
                <a:latin typeface="Trebuchet MS"/>
                <a:cs typeface="Trebuchet MS"/>
              </a:rPr>
              <a:t>reading</a:t>
            </a:r>
            <a:r>
              <a:rPr sz="2000" spc="-75" dirty="0">
                <a:latin typeface="Trebuchet MS"/>
                <a:cs typeface="Trebuchet MS"/>
              </a:rPr>
              <a:t> </a:t>
            </a:r>
            <a:r>
              <a:rPr sz="2000" spc="-20" dirty="0">
                <a:latin typeface="Trebuchet MS"/>
                <a:cs typeface="Trebuchet MS"/>
              </a:rPr>
              <a:t>books</a:t>
            </a:r>
            <a:r>
              <a:rPr sz="2000" spc="-65" dirty="0">
                <a:latin typeface="Trebuchet MS"/>
                <a:cs typeface="Trebuchet MS"/>
              </a:rPr>
              <a:t> </a:t>
            </a:r>
            <a:r>
              <a:rPr sz="2000" spc="-125" dirty="0">
                <a:latin typeface="Trebuchet MS"/>
                <a:cs typeface="Trebuchet MS"/>
              </a:rPr>
              <a:t>are</a:t>
            </a:r>
            <a:r>
              <a:rPr sz="2000" spc="-65" dirty="0">
                <a:latin typeface="Trebuchet MS"/>
                <a:cs typeface="Trebuchet MS"/>
              </a:rPr>
              <a:t> </a:t>
            </a:r>
            <a:r>
              <a:rPr sz="2000" spc="-180" dirty="0">
                <a:latin typeface="Trebuchet MS"/>
                <a:cs typeface="Trebuchet MS"/>
              </a:rPr>
              <a:t>all</a:t>
            </a:r>
            <a:r>
              <a:rPr sz="2000" spc="-75" dirty="0">
                <a:latin typeface="Trebuchet MS"/>
                <a:cs typeface="Trebuchet MS"/>
              </a:rPr>
              <a:t> </a:t>
            </a:r>
            <a:r>
              <a:rPr sz="2000" spc="-105" dirty="0">
                <a:latin typeface="Trebuchet MS"/>
                <a:cs typeface="Trebuchet MS"/>
              </a:rPr>
              <a:t>set</a:t>
            </a:r>
            <a:r>
              <a:rPr sz="2000" spc="-50" dirty="0">
                <a:latin typeface="Trebuchet MS"/>
                <a:cs typeface="Trebuchet MS"/>
              </a:rPr>
              <a:t> </a:t>
            </a:r>
            <a:r>
              <a:rPr sz="2000" spc="-25" dirty="0">
                <a:latin typeface="Trebuchet MS"/>
                <a:cs typeface="Trebuchet MS"/>
              </a:rPr>
              <a:t>to </a:t>
            </a:r>
            <a:r>
              <a:rPr sz="2000" spc="-135" dirty="0">
                <a:latin typeface="Trebuchet MS"/>
                <a:cs typeface="Trebuchet MS"/>
              </a:rPr>
              <a:t>individual</a:t>
            </a:r>
            <a:r>
              <a:rPr sz="2000" spc="-55" dirty="0">
                <a:latin typeface="Trebuchet MS"/>
                <a:cs typeface="Trebuchet MS"/>
              </a:rPr>
              <a:t> </a:t>
            </a:r>
            <a:r>
              <a:rPr sz="2000" spc="-140" dirty="0">
                <a:latin typeface="Trebuchet MS"/>
                <a:cs typeface="Trebuchet MS"/>
              </a:rPr>
              <a:t>levels</a:t>
            </a:r>
            <a:r>
              <a:rPr sz="2000" spc="-25" dirty="0">
                <a:latin typeface="Trebuchet MS"/>
                <a:cs typeface="Trebuchet MS"/>
              </a:rPr>
              <a:t> </a:t>
            </a:r>
            <a:r>
              <a:rPr sz="2000" spc="-130" dirty="0">
                <a:latin typeface="Trebuchet MS"/>
                <a:cs typeface="Trebuchet MS"/>
              </a:rPr>
              <a:t>and</a:t>
            </a:r>
            <a:r>
              <a:rPr sz="2000" spc="-30" dirty="0">
                <a:latin typeface="Trebuchet MS"/>
                <a:cs typeface="Trebuchet MS"/>
              </a:rPr>
              <a:t> </a:t>
            </a:r>
            <a:r>
              <a:rPr sz="2000" spc="-95" dirty="0">
                <a:latin typeface="Trebuchet MS"/>
                <a:cs typeface="Trebuchet MS"/>
              </a:rPr>
              <a:t>assessed</a:t>
            </a:r>
            <a:r>
              <a:rPr sz="2000" spc="10" dirty="0">
                <a:latin typeface="Trebuchet MS"/>
                <a:cs typeface="Trebuchet MS"/>
              </a:rPr>
              <a:t> </a:t>
            </a:r>
            <a:r>
              <a:rPr sz="2000" spc="-120" dirty="0">
                <a:latin typeface="Trebuchet MS"/>
                <a:cs typeface="Trebuchet MS"/>
              </a:rPr>
              <a:t>regularly</a:t>
            </a:r>
            <a:r>
              <a:rPr sz="2000" spc="-60" dirty="0">
                <a:latin typeface="Trebuchet MS"/>
                <a:cs typeface="Trebuchet MS"/>
              </a:rPr>
              <a:t> </a:t>
            </a:r>
            <a:r>
              <a:rPr sz="2000" spc="-135" dirty="0">
                <a:latin typeface="Trebuchet MS"/>
                <a:cs typeface="Trebuchet MS"/>
              </a:rPr>
              <a:t>by</a:t>
            </a:r>
            <a:r>
              <a:rPr sz="2000" spc="-20" dirty="0">
                <a:latin typeface="Trebuchet MS"/>
                <a:cs typeface="Trebuchet MS"/>
              </a:rPr>
              <a:t> </a:t>
            </a:r>
            <a:r>
              <a:rPr sz="2000" spc="-120" dirty="0">
                <a:latin typeface="Trebuchet MS"/>
                <a:cs typeface="Trebuchet MS"/>
              </a:rPr>
              <a:t>the</a:t>
            </a:r>
            <a:r>
              <a:rPr sz="2000" spc="-45" dirty="0">
                <a:latin typeface="Trebuchet MS"/>
                <a:cs typeface="Trebuchet MS"/>
              </a:rPr>
              <a:t> </a:t>
            </a:r>
            <a:r>
              <a:rPr sz="2000" spc="-120" dirty="0">
                <a:latin typeface="Trebuchet MS"/>
                <a:cs typeface="Trebuchet MS"/>
              </a:rPr>
              <a:t>class</a:t>
            </a:r>
            <a:r>
              <a:rPr sz="2000" spc="-20" dirty="0">
                <a:latin typeface="Trebuchet MS"/>
                <a:cs typeface="Trebuchet MS"/>
              </a:rPr>
              <a:t> teacher.</a:t>
            </a:r>
            <a:endParaRPr sz="2000" dirty="0">
              <a:latin typeface="Trebuchet MS"/>
              <a:cs typeface="Trebuchet MS"/>
            </a:endParaRPr>
          </a:p>
          <a:p>
            <a:pPr marL="240665" marR="354965" indent="-228600">
              <a:lnSpc>
                <a:spcPct val="120000"/>
              </a:lnSpc>
              <a:spcBef>
                <a:spcPts val="1000"/>
              </a:spcBef>
              <a:buClr>
                <a:srgbClr val="B71E42"/>
              </a:buClr>
              <a:buFont typeface="Arial"/>
              <a:buChar char="•"/>
              <a:tabLst>
                <a:tab pos="240665" algn="l"/>
              </a:tabLst>
            </a:pPr>
            <a:r>
              <a:rPr sz="2000" spc="55" dirty="0">
                <a:latin typeface="Trebuchet MS"/>
                <a:cs typeface="Trebuchet MS"/>
              </a:rPr>
              <a:t>As</a:t>
            </a:r>
            <a:r>
              <a:rPr sz="2000" spc="-35" dirty="0">
                <a:latin typeface="Trebuchet MS"/>
                <a:cs typeface="Trebuchet MS"/>
              </a:rPr>
              <a:t> </a:t>
            </a:r>
            <a:r>
              <a:rPr sz="2000" spc="-100" dirty="0">
                <a:latin typeface="Trebuchet MS"/>
                <a:cs typeface="Trebuchet MS"/>
              </a:rPr>
              <a:t>discussed</a:t>
            </a:r>
            <a:r>
              <a:rPr sz="2000" spc="-15" dirty="0">
                <a:latin typeface="Trebuchet MS"/>
                <a:cs typeface="Trebuchet MS"/>
              </a:rPr>
              <a:t> </a:t>
            </a:r>
            <a:r>
              <a:rPr sz="2000" spc="-120" dirty="0">
                <a:latin typeface="Trebuchet MS"/>
                <a:cs typeface="Trebuchet MS"/>
              </a:rPr>
              <a:t>in</a:t>
            </a:r>
            <a:r>
              <a:rPr sz="2000" spc="-30" dirty="0">
                <a:latin typeface="Trebuchet MS"/>
                <a:cs typeface="Trebuchet MS"/>
              </a:rPr>
              <a:t> </a:t>
            </a:r>
            <a:r>
              <a:rPr sz="2000" spc="-55" dirty="0">
                <a:latin typeface="Trebuchet MS"/>
                <a:cs typeface="Trebuchet MS"/>
              </a:rPr>
              <a:t>your</a:t>
            </a:r>
            <a:r>
              <a:rPr sz="2000" spc="-45" dirty="0">
                <a:latin typeface="Trebuchet MS"/>
                <a:cs typeface="Trebuchet MS"/>
              </a:rPr>
              <a:t> </a:t>
            </a:r>
            <a:r>
              <a:rPr sz="2000" spc="-165" dirty="0">
                <a:latin typeface="Trebuchet MS"/>
                <a:cs typeface="Trebuchet MS"/>
              </a:rPr>
              <a:t>child’s</a:t>
            </a:r>
            <a:r>
              <a:rPr sz="2000" spc="-50" dirty="0">
                <a:latin typeface="Trebuchet MS"/>
                <a:cs typeface="Trebuchet MS"/>
              </a:rPr>
              <a:t> </a:t>
            </a:r>
            <a:r>
              <a:rPr sz="2000" spc="100" dirty="0">
                <a:latin typeface="Trebuchet MS"/>
                <a:cs typeface="Trebuchet MS"/>
              </a:rPr>
              <a:t>SEND</a:t>
            </a:r>
            <a:r>
              <a:rPr sz="2000" spc="-50" dirty="0">
                <a:latin typeface="Trebuchet MS"/>
                <a:cs typeface="Trebuchet MS"/>
              </a:rPr>
              <a:t> </a:t>
            </a:r>
            <a:r>
              <a:rPr sz="2000" spc="-114" dirty="0">
                <a:latin typeface="Trebuchet MS"/>
                <a:cs typeface="Trebuchet MS"/>
              </a:rPr>
              <a:t>review</a:t>
            </a:r>
            <a:r>
              <a:rPr sz="2000" spc="-20" dirty="0">
                <a:latin typeface="Trebuchet MS"/>
                <a:cs typeface="Trebuchet MS"/>
              </a:rPr>
              <a:t> </a:t>
            </a:r>
            <a:r>
              <a:rPr sz="2000" spc="-150" dirty="0">
                <a:latin typeface="Trebuchet MS"/>
                <a:cs typeface="Trebuchet MS"/>
              </a:rPr>
              <a:t>meetings,</a:t>
            </a:r>
            <a:r>
              <a:rPr sz="2000" spc="-260" dirty="0">
                <a:latin typeface="Trebuchet MS"/>
                <a:cs typeface="Trebuchet MS"/>
              </a:rPr>
              <a:t> </a:t>
            </a:r>
            <a:r>
              <a:rPr sz="2000" spc="-105" dirty="0">
                <a:latin typeface="Trebuchet MS"/>
                <a:cs typeface="Trebuchet MS"/>
              </a:rPr>
              <a:t>there</a:t>
            </a:r>
            <a:r>
              <a:rPr sz="2000" spc="-50" dirty="0">
                <a:latin typeface="Trebuchet MS"/>
                <a:cs typeface="Trebuchet MS"/>
              </a:rPr>
              <a:t> </a:t>
            </a:r>
            <a:r>
              <a:rPr sz="2000" spc="-185" dirty="0">
                <a:latin typeface="Trebuchet MS"/>
                <a:cs typeface="Trebuchet MS"/>
              </a:rPr>
              <a:t>may</a:t>
            </a:r>
            <a:r>
              <a:rPr sz="2000" spc="-35" dirty="0">
                <a:latin typeface="Trebuchet MS"/>
                <a:cs typeface="Trebuchet MS"/>
              </a:rPr>
              <a:t> </a:t>
            </a:r>
            <a:r>
              <a:rPr sz="2000" spc="-130" dirty="0">
                <a:latin typeface="Trebuchet MS"/>
                <a:cs typeface="Trebuchet MS"/>
              </a:rPr>
              <a:t>be</a:t>
            </a:r>
            <a:r>
              <a:rPr sz="2000" spc="-30" dirty="0">
                <a:latin typeface="Trebuchet MS"/>
                <a:cs typeface="Trebuchet MS"/>
              </a:rPr>
              <a:t> </a:t>
            </a:r>
            <a:r>
              <a:rPr sz="2000" spc="-110" dirty="0">
                <a:latin typeface="Trebuchet MS"/>
                <a:cs typeface="Trebuchet MS"/>
              </a:rPr>
              <a:t>particular</a:t>
            </a:r>
            <a:r>
              <a:rPr sz="2000" spc="-60" dirty="0">
                <a:latin typeface="Trebuchet MS"/>
                <a:cs typeface="Trebuchet MS"/>
              </a:rPr>
              <a:t> </a:t>
            </a:r>
            <a:r>
              <a:rPr sz="2000" spc="-135" dirty="0">
                <a:latin typeface="Trebuchet MS"/>
                <a:cs typeface="Trebuchet MS"/>
              </a:rPr>
              <a:t>ways</a:t>
            </a:r>
            <a:r>
              <a:rPr sz="2000" spc="-25" dirty="0">
                <a:latin typeface="Trebuchet MS"/>
                <a:cs typeface="Trebuchet MS"/>
              </a:rPr>
              <a:t> </a:t>
            </a:r>
            <a:r>
              <a:rPr sz="2000" spc="-20" dirty="0">
                <a:latin typeface="Trebuchet MS"/>
                <a:cs typeface="Trebuchet MS"/>
              </a:rPr>
              <a:t>that </a:t>
            </a:r>
            <a:r>
              <a:rPr sz="2000" spc="-80" dirty="0">
                <a:latin typeface="Trebuchet MS"/>
                <a:cs typeface="Trebuchet MS"/>
              </a:rPr>
              <a:t>you</a:t>
            </a:r>
            <a:r>
              <a:rPr sz="2000" spc="-50" dirty="0">
                <a:latin typeface="Trebuchet MS"/>
                <a:cs typeface="Trebuchet MS"/>
              </a:rPr>
              <a:t> </a:t>
            </a:r>
            <a:r>
              <a:rPr sz="2000" spc="-145" dirty="0">
                <a:latin typeface="Trebuchet MS"/>
                <a:cs typeface="Trebuchet MS"/>
              </a:rPr>
              <a:t>can</a:t>
            </a:r>
            <a:r>
              <a:rPr sz="2000" spc="-40" dirty="0">
                <a:latin typeface="Trebuchet MS"/>
                <a:cs typeface="Trebuchet MS"/>
              </a:rPr>
              <a:t> </a:t>
            </a:r>
            <a:r>
              <a:rPr sz="2000" spc="-65" dirty="0">
                <a:latin typeface="Trebuchet MS"/>
                <a:cs typeface="Trebuchet MS"/>
              </a:rPr>
              <a:t>support</a:t>
            </a:r>
            <a:r>
              <a:rPr sz="2000" spc="-45"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30" dirty="0">
                <a:latin typeface="Trebuchet MS"/>
                <a:cs typeface="Trebuchet MS"/>
              </a:rPr>
              <a:t>child</a:t>
            </a:r>
            <a:r>
              <a:rPr sz="2000" spc="-50" dirty="0">
                <a:latin typeface="Trebuchet MS"/>
                <a:cs typeface="Trebuchet MS"/>
              </a:rPr>
              <a:t> </a:t>
            </a:r>
            <a:r>
              <a:rPr sz="2000" spc="-175" dirty="0">
                <a:latin typeface="Trebuchet MS"/>
                <a:cs typeface="Trebuchet MS"/>
              </a:rPr>
              <a:t>at</a:t>
            </a:r>
            <a:r>
              <a:rPr sz="2000" spc="-35" dirty="0">
                <a:latin typeface="Trebuchet MS"/>
                <a:cs typeface="Trebuchet MS"/>
              </a:rPr>
              <a:t> </a:t>
            </a:r>
            <a:r>
              <a:rPr sz="2000" spc="-85" dirty="0">
                <a:latin typeface="Trebuchet MS"/>
                <a:cs typeface="Trebuchet MS"/>
              </a:rPr>
              <a:t>home</a:t>
            </a:r>
            <a:r>
              <a:rPr sz="2000" spc="-50" dirty="0">
                <a:latin typeface="Trebuchet MS"/>
                <a:cs typeface="Trebuchet MS"/>
              </a:rPr>
              <a:t> </a:t>
            </a:r>
            <a:r>
              <a:rPr sz="2000" spc="-135" dirty="0">
                <a:latin typeface="Trebuchet MS"/>
                <a:cs typeface="Trebuchet MS"/>
              </a:rPr>
              <a:t>and</a:t>
            </a:r>
            <a:r>
              <a:rPr sz="2000" spc="-20" dirty="0">
                <a:latin typeface="Trebuchet MS"/>
                <a:cs typeface="Trebuchet MS"/>
              </a:rPr>
              <a:t> </a:t>
            </a:r>
            <a:r>
              <a:rPr sz="2000" spc="-114" dirty="0">
                <a:latin typeface="Trebuchet MS"/>
                <a:cs typeface="Trebuchet MS"/>
              </a:rPr>
              <a:t>these</a:t>
            </a:r>
            <a:r>
              <a:rPr sz="2000" spc="-30" dirty="0">
                <a:latin typeface="Trebuchet MS"/>
                <a:cs typeface="Trebuchet MS"/>
              </a:rPr>
              <a:t> </a:t>
            </a:r>
            <a:r>
              <a:rPr sz="2000" spc="-135" dirty="0">
                <a:latin typeface="Trebuchet MS"/>
                <a:cs typeface="Trebuchet MS"/>
              </a:rPr>
              <a:t>will</a:t>
            </a:r>
            <a:r>
              <a:rPr sz="2000" spc="-45" dirty="0">
                <a:latin typeface="Trebuchet MS"/>
                <a:cs typeface="Trebuchet MS"/>
              </a:rPr>
              <a:t> </a:t>
            </a:r>
            <a:r>
              <a:rPr sz="2000" spc="-130" dirty="0">
                <a:latin typeface="Trebuchet MS"/>
                <a:cs typeface="Trebuchet MS"/>
              </a:rPr>
              <a:t>be</a:t>
            </a:r>
            <a:r>
              <a:rPr sz="2000" spc="-35" dirty="0">
                <a:latin typeface="Trebuchet MS"/>
                <a:cs typeface="Trebuchet MS"/>
              </a:rPr>
              <a:t> </a:t>
            </a:r>
            <a:r>
              <a:rPr sz="2000" spc="-105" dirty="0">
                <a:latin typeface="Trebuchet MS"/>
                <a:cs typeface="Trebuchet MS"/>
              </a:rPr>
              <a:t>shared</a:t>
            </a:r>
            <a:r>
              <a:rPr sz="2000" spc="-25" dirty="0">
                <a:latin typeface="Trebuchet MS"/>
                <a:cs typeface="Trebuchet MS"/>
              </a:rPr>
              <a:t> </a:t>
            </a:r>
            <a:r>
              <a:rPr sz="2000" spc="-105" dirty="0">
                <a:latin typeface="Trebuchet MS"/>
                <a:cs typeface="Trebuchet MS"/>
              </a:rPr>
              <a:t>with</a:t>
            </a:r>
            <a:r>
              <a:rPr sz="2000" spc="-60" dirty="0">
                <a:latin typeface="Trebuchet MS"/>
                <a:cs typeface="Trebuchet MS"/>
              </a:rPr>
              <a:t> </a:t>
            </a:r>
            <a:r>
              <a:rPr sz="2000" spc="-20" dirty="0">
                <a:latin typeface="Trebuchet MS"/>
                <a:cs typeface="Trebuchet MS"/>
              </a:rPr>
              <a:t>you.</a:t>
            </a:r>
            <a:endParaRPr sz="2000" dirty="0">
              <a:latin typeface="Trebuchet MS"/>
              <a:cs typeface="Trebuchet MS"/>
            </a:endParaRPr>
          </a:p>
        </p:txBody>
      </p:sp>
      <p:pic>
        <p:nvPicPr>
          <p:cNvPr id="4" name="object 4"/>
          <p:cNvPicPr/>
          <p:nvPr/>
        </p:nvPicPr>
        <p:blipFill>
          <a:blip r:embed="rId2" cstate="print"/>
          <a:stretch>
            <a:fillRect/>
          </a:stretch>
        </p:blipFill>
        <p:spPr>
          <a:xfrm>
            <a:off x="251459" y="5672328"/>
            <a:ext cx="914400" cy="914400"/>
          </a:xfrm>
          <a:prstGeom prst="rect">
            <a:avLst/>
          </a:prstGeom>
        </p:spPr>
      </p:pic>
      <p:pic>
        <p:nvPicPr>
          <p:cNvPr id="5" name="object 4">
            <a:hlinkClick r:id="rId3" action="ppaction://hlinksldjump"/>
            <a:extLst>
              <a:ext uri="{FF2B5EF4-FFF2-40B4-BE49-F238E27FC236}">
                <a16:creationId xmlns:a16="http://schemas.microsoft.com/office/drawing/2014/main" id="{9A0A8822-EC1E-4EEB-BC89-2EB15DE6D0D3}"/>
              </a:ext>
            </a:extLst>
          </p:cNvPr>
          <p:cNvPicPr/>
          <p:nvPr/>
        </p:nvPicPr>
        <p:blipFill>
          <a:blip r:embed="rId2" cstate="print"/>
          <a:stretch>
            <a:fillRect/>
          </a:stretch>
        </p:blipFill>
        <p:spPr>
          <a:xfrm>
            <a:off x="251459" y="5687567"/>
            <a:ext cx="914400" cy="9144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390" dirty="0"/>
              <a:t>HOW</a:t>
            </a:r>
            <a:r>
              <a:rPr spc="-480" dirty="0"/>
              <a:t> </a:t>
            </a:r>
            <a:r>
              <a:rPr spc="95" dirty="0"/>
              <a:t>WILL</a:t>
            </a:r>
            <a:r>
              <a:rPr spc="-105" dirty="0"/>
              <a:t> </a:t>
            </a:r>
            <a:r>
              <a:rPr spc="160" dirty="0"/>
              <a:t>MY</a:t>
            </a:r>
            <a:r>
              <a:rPr spc="-90" dirty="0"/>
              <a:t> </a:t>
            </a:r>
            <a:r>
              <a:rPr spc="165" dirty="0"/>
              <a:t>CHILD</a:t>
            </a:r>
            <a:r>
              <a:rPr spc="-105" dirty="0"/>
              <a:t> </a:t>
            </a:r>
            <a:r>
              <a:rPr dirty="0"/>
              <a:t>BE</a:t>
            </a:r>
            <a:r>
              <a:rPr spc="-105" dirty="0"/>
              <a:t> </a:t>
            </a:r>
            <a:r>
              <a:rPr spc="90" dirty="0"/>
              <a:t>INVOLVED</a:t>
            </a:r>
            <a:r>
              <a:rPr spc="-85" dirty="0"/>
              <a:t> </a:t>
            </a:r>
            <a:r>
              <a:rPr spc="175" dirty="0"/>
              <a:t>IN</a:t>
            </a:r>
            <a:r>
              <a:rPr spc="-475" dirty="0"/>
              <a:t> </a:t>
            </a:r>
            <a:r>
              <a:rPr spc="-10" dirty="0"/>
              <a:t>THEIR </a:t>
            </a:r>
            <a:r>
              <a:rPr spc="455" dirty="0"/>
              <a:t>OWN</a:t>
            </a:r>
            <a:r>
              <a:rPr spc="-70" dirty="0"/>
              <a:t> </a:t>
            </a:r>
            <a:r>
              <a:rPr spc="105" dirty="0"/>
              <a:t>LEARNING?</a:t>
            </a:r>
          </a:p>
        </p:txBody>
      </p:sp>
      <p:sp>
        <p:nvSpPr>
          <p:cNvPr id="3" name="object 3"/>
          <p:cNvSpPr txBox="1"/>
          <p:nvPr/>
        </p:nvSpPr>
        <p:spPr>
          <a:xfrm>
            <a:off x="1530477" y="2018524"/>
            <a:ext cx="9415780" cy="3145790"/>
          </a:xfrm>
          <a:prstGeom prst="rect">
            <a:avLst/>
          </a:prstGeom>
        </p:spPr>
        <p:txBody>
          <a:bodyPr vert="horz" wrap="square" lIns="0" tIns="12065" rIns="0" bIns="0" rtlCol="0">
            <a:spAutoFit/>
          </a:bodyPr>
          <a:lstStyle/>
          <a:p>
            <a:pPr marL="240665" marR="85725" indent="-228600">
              <a:lnSpc>
                <a:spcPct val="110000"/>
              </a:lnSpc>
              <a:spcBef>
                <a:spcPts val="95"/>
              </a:spcBef>
              <a:buClr>
                <a:srgbClr val="B71E42"/>
              </a:buClr>
              <a:buFont typeface="Arial"/>
              <a:buChar char="•"/>
              <a:tabLst>
                <a:tab pos="240665" algn="l"/>
              </a:tabLst>
            </a:pPr>
            <a:r>
              <a:rPr sz="1900" dirty="0">
                <a:latin typeface="Trebuchet MS"/>
                <a:cs typeface="Trebuchet MS"/>
              </a:rPr>
              <a:t>We</a:t>
            </a:r>
            <a:r>
              <a:rPr sz="1900" spc="-45" dirty="0">
                <a:latin typeface="Trebuchet MS"/>
                <a:cs typeface="Trebuchet MS"/>
              </a:rPr>
              <a:t> </a:t>
            </a:r>
            <a:r>
              <a:rPr sz="1900" spc="-40" dirty="0">
                <a:latin typeface="Trebuchet MS"/>
                <a:cs typeface="Trebuchet MS"/>
              </a:rPr>
              <a:t>try </a:t>
            </a:r>
            <a:r>
              <a:rPr sz="1900" spc="-10" dirty="0">
                <a:latin typeface="Trebuchet MS"/>
                <a:cs typeface="Trebuchet MS"/>
              </a:rPr>
              <a:t>to</a:t>
            </a:r>
            <a:r>
              <a:rPr sz="1900" spc="-30" dirty="0">
                <a:latin typeface="Trebuchet MS"/>
                <a:cs typeface="Trebuchet MS"/>
              </a:rPr>
              <a:t> </a:t>
            </a:r>
            <a:r>
              <a:rPr sz="1900" spc="-120" dirty="0">
                <a:latin typeface="Trebuchet MS"/>
                <a:cs typeface="Trebuchet MS"/>
              </a:rPr>
              <a:t>involve</a:t>
            </a:r>
            <a:r>
              <a:rPr sz="1900" spc="-40" dirty="0">
                <a:latin typeface="Trebuchet MS"/>
                <a:cs typeface="Trebuchet MS"/>
              </a:rPr>
              <a:t> </a:t>
            </a:r>
            <a:r>
              <a:rPr sz="1900" spc="-110" dirty="0">
                <a:latin typeface="Trebuchet MS"/>
                <a:cs typeface="Trebuchet MS"/>
              </a:rPr>
              <a:t>children</a:t>
            </a:r>
            <a:r>
              <a:rPr sz="1900" spc="-40" dirty="0">
                <a:latin typeface="Trebuchet MS"/>
                <a:cs typeface="Trebuchet MS"/>
              </a:rPr>
              <a:t> </a:t>
            </a:r>
            <a:r>
              <a:rPr sz="1900" spc="-120" dirty="0">
                <a:latin typeface="Trebuchet MS"/>
                <a:cs typeface="Trebuchet MS"/>
              </a:rPr>
              <a:t>in</a:t>
            </a:r>
            <a:r>
              <a:rPr sz="1900" spc="-45" dirty="0">
                <a:latin typeface="Trebuchet MS"/>
                <a:cs typeface="Trebuchet MS"/>
              </a:rPr>
              <a:t> </a:t>
            </a:r>
            <a:r>
              <a:rPr sz="1900" spc="-95" dirty="0">
                <a:latin typeface="Trebuchet MS"/>
                <a:cs typeface="Trebuchet MS"/>
              </a:rPr>
              <a:t>their</a:t>
            </a:r>
            <a:r>
              <a:rPr sz="1900" spc="-35" dirty="0">
                <a:latin typeface="Trebuchet MS"/>
                <a:cs typeface="Trebuchet MS"/>
              </a:rPr>
              <a:t> own </a:t>
            </a:r>
            <a:r>
              <a:rPr sz="1900" spc="-120" dirty="0">
                <a:latin typeface="Trebuchet MS"/>
                <a:cs typeface="Trebuchet MS"/>
              </a:rPr>
              <a:t>learning</a:t>
            </a:r>
            <a:r>
              <a:rPr sz="1900" spc="-30" dirty="0">
                <a:latin typeface="Trebuchet MS"/>
                <a:cs typeface="Trebuchet MS"/>
              </a:rPr>
              <a:t> </a:t>
            </a:r>
            <a:r>
              <a:rPr sz="1900" spc="-135" dirty="0">
                <a:latin typeface="Trebuchet MS"/>
                <a:cs typeface="Trebuchet MS"/>
              </a:rPr>
              <a:t>as</a:t>
            </a:r>
            <a:r>
              <a:rPr sz="1900" spc="-35" dirty="0">
                <a:latin typeface="Trebuchet MS"/>
                <a:cs typeface="Trebuchet MS"/>
              </a:rPr>
              <a:t> </a:t>
            </a:r>
            <a:r>
              <a:rPr sz="1900" spc="-114" dirty="0">
                <a:latin typeface="Trebuchet MS"/>
                <a:cs typeface="Trebuchet MS"/>
              </a:rPr>
              <a:t>much</a:t>
            </a:r>
            <a:r>
              <a:rPr sz="1900" spc="-25" dirty="0">
                <a:latin typeface="Trebuchet MS"/>
                <a:cs typeface="Trebuchet MS"/>
              </a:rPr>
              <a:t> </a:t>
            </a:r>
            <a:r>
              <a:rPr sz="1900" spc="-130" dirty="0">
                <a:latin typeface="Trebuchet MS"/>
                <a:cs typeface="Trebuchet MS"/>
              </a:rPr>
              <a:t>as</a:t>
            </a:r>
            <a:r>
              <a:rPr sz="1900" spc="-35" dirty="0">
                <a:latin typeface="Trebuchet MS"/>
                <a:cs typeface="Trebuchet MS"/>
              </a:rPr>
              <a:t> </a:t>
            </a:r>
            <a:r>
              <a:rPr sz="1900" spc="-120" dirty="0">
                <a:latin typeface="Trebuchet MS"/>
                <a:cs typeface="Trebuchet MS"/>
              </a:rPr>
              <a:t>possible.</a:t>
            </a:r>
            <a:r>
              <a:rPr sz="1900" spc="-250" dirty="0">
                <a:latin typeface="Trebuchet MS"/>
                <a:cs typeface="Trebuchet MS"/>
              </a:rPr>
              <a:t> </a:t>
            </a:r>
            <a:r>
              <a:rPr sz="1900" spc="-50" dirty="0">
                <a:latin typeface="Trebuchet MS"/>
                <a:cs typeface="Trebuchet MS"/>
              </a:rPr>
              <a:t>Children's</a:t>
            </a:r>
            <a:r>
              <a:rPr sz="1900" spc="-60" dirty="0">
                <a:latin typeface="Trebuchet MS"/>
                <a:cs typeface="Trebuchet MS"/>
              </a:rPr>
              <a:t> </a:t>
            </a:r>
            <a:r>
              <a:rPr sz="1900" spc="-10" dirty="0">
                <a:latin typeface="Trebuchet MS"/>
                <a:cs typeface="Trebuchet MS"/>
              </a:rPr>
              <a:t>opinions </a:t>
            </a:r>
            <a:r>
              <a:rPr sz="1900" spc="-105" dirty="0">
                <a:latin typeface="Trebuchet MS"/>
                <a:cs typeface="Trebuchet MS"/>
              </a:rPr>
              <a:t>about</a:t>
            </a:r>
            <a:r>
              <a:rPr sz="1900" spc="-20" dirty="0">
                <a:latin typeface="Trebuchet MS"/>
                <a:cs typeface="Trebuchet MS"/>
              </a:rPr>
              <a:t> </a:t>
            </a:r>
            <a:r>
              <a:rPr sz="1900" spc="-100" dirty="0">
                <a:latin typeface="Trebuchet MS"/>
                <a:cs typeface="Trebuchet MS"/>
              </a:rPr>
              <a:t>their</a:t>
            </a:r>
            <a:r>
              <a:rPr sz="1900" spc="-35" dirty="0">
                <a:latin typeface="Trebuchet MS"/>
                <a:cs typeface="Trebuchet MS"/>
              </a:rPr>
              <a:t> </a:t>
            </a:r>
            <a:r>
              <a:rPr sz="1900" spc="-125" dirty="0">
                <a:latin typeface="Trebuchet MS"/>
                <a:cs typeface="Trebuchet MS"/>
              </a:rPr>
              <a:t>learning</a:t>
            </a:r>
            <a:r>
              <a:rPr sz="1900" spc="-35" dirty="0">
                <a:latin typeface="Trebuchet MS"/>
                <a:cs typeface="Trebuchet MS"/>
              </a:rPr>
              <a:t> </a:t>
            </a:r>
            <a:r>
              <a:rPr sz="1900" spc="-135" dirty="0">
                <a:latin typeface="Trebuchet MS"/>
                <a:cs typeface="Trebuchet MS"/>
              </a:rPr>
              <a:t>and</a:t>
            </a:r>
            <a:r>
              <a:rPr sz="1900" spc="-25" dirty="0">
                <a:latin typeface="Trebuchet MS"/>
                <a:cs typeface="Trebuchet MS"/>
              </a:rPr>
              <a:t> </a:t>
            </a:r>
            <a:r>
              <a:rPr sz="1900" spc="-125" dirty="0">
                <a:latin typeface="Trebuchet MS"/>
                <a:cs typeface="Trebuchet MS"/>
              </a:rPr>
              <a:t>what</a:t>
            </a:r>
            <a:r>
              <a:rPr sz="1900" spc="-30" dirty="0">
                <a:latin typeface="Trebuchet MS"/>
                <a:cs typeface="Trebuchet MS"/>
              </a:rPr>
              <a:t> </a:t>
            </a:r>
            <a:r>
              <a:rPr sz="1900" spc="-20" dirty="0">
                <a:latin typeface="Trebuchet MS"/>
                <a:cs typeface="Trebuchet MS"/>
              </a:rPr>
              <a:t>works</a:t>
            </a:r>
            <a:r>
              <a:rPr sz="1900" spc="-35" dirty="0">
                <a:latin typeface="Trebuchet MS"/>
                <a:cs typeface="Trebuchet MS"/>
              </a:rPr>
              <a:t> </a:t>
            </a:r>
            <a:r>
              <a:rPr sz="1900" spc="-140" dirty="0">
                <a:latin typeface="Trebuchet MS"/>
                <a:cs typeface="Trebuchet MS"/>
              </a:rPr>
              <a:t>well</a:t>
            </a:r>
            <a:r>
              <a:rPr sz="1900" spc="-45" dirty="0">
                <a:latin typeface="Trebuchet MS"/>
                <a:cs typeface="Trebuchet MS"/>
              </a:rPr>
              <a:t> </a:t>
            </a:r>
            <a:r>
              <a:rPr sz="1900" spc="-60" dirty="0">
                <a:latin typeface="Trebuchet MS"/>
                <a:cs typeface="Trebuchet MS"/>
              </a:rPr>
              <a:t>for</a:t>
            </a:r>
            <a:r>
              <a:rPr sz="1900" spc="-25" dirty="0">
                <a:latin typeface="Trebuchet MS"/>
                <a:cs typeface="Trebuchet MS"/>
              </a:rPr>
              <a:t> </a:t>
            </a:r>
            <a:r>
              <a:rPr sz="1900" spc="-120" dirty="0">
                <a:latin typeface="Trebuchet MS"/>
                <a:cs typeface="Trebuchet MS"/>
              </a:rPr>
              <a:t>them</a:t>
            </a:r>
            <a:r>
              <a:rPr sz="1900" spc="-30" dirty="0">
                <a:latin typeface="Trebuchet MS"/>
                <a:cs typeface="Trebuchet MS"/>
              </a:rPr>
              <a:t> </a:t>
            </a:r>
            <a:r>
              <a:rPr sz="1900" spc="-130" dirty="0">
                <a:latin typeface="Trebuchet MS"/>
                <a:cs typeface="Trebuchet MS"/>
              </a:rPr>
              <a:t>are</a:t>
            </a:r>
            <a:r>
              <a:rPr sz="1900" spc="-35" dirty="0">
                <a:latin typeface="Trebuchet MS"/>
                <a:cs typeface="Trebuchet MS"/>
              </a:rPr>
              <a:t> </a:t>
            </a:r>
            <a:r>
              <a:rPr sz="1900" spc="-80" dirty="0">
                <a:latin typeface="Trebuchet MS"/>
                <a:cs typeface="Trebuchet MS"/>
              </a:rPr>
              <a:t>sought</a:t>
            </a:r>
            <a:r>
              <a:rPr sz="1900" spc="-15" dirty="0">
                <a:latin typeface="Trebuchet MS"/>
                <a:cs typeface="Trebuchet MS"/>
              </a:rPr>
              <a:t> </a:t>
            </a:r>
            <a:r>
              <a:rPr sz="1900" spc="-110" dirty="0">
                <a:latin typeface="Trebuchet MS"/>
                <a:cs typeface="Trebuchet MS"/>
              </a:rPr>
              <a:t>before</a:t>
            </a:r>
            <a:r>
              <a:rPr sz="1900" spc="-25" dirty="0">
                <a:latin typeface="Trebuchet MS"/>
                <a:cs typeface="Trebuchet MS"/>
              </a:rPr>
              <a:t> </a:t>
            </a:r>
            <a:r>
              <a:rPr sz="1900" dirty="0">
                <a:latin typeface="Trebuchet MS"/>
                <a:cs typeface="Trebuchet MS"/>
              </a:rPr>
              <a:t>SEND/EHCP</a:t>
            </a:r>
            <a:r>
              <a:rPr sz="1900" spc="10" dirty="0">
                <a:latin typeface="Trebuchet MS"/>
                <a:cs typeface="Trebuchet MS"/>
              </a:rPr>
              <a:t> </a:t>
            </a:r>
            <a:r>
              <a:rPr sz="1900" spc="-10" dirty="0">
                <a:latin typeface="Trebuchet MS"/>
                <a:cs typeface="Trebuchet MS"/>
              </a:rPr>
              <a:t>review </a:t>
            </a:r>
            <a:r>
              <a:rPr sz="1900" spc="-125" dirty="0">
                <a:latin typeface="Trebuchet MS"/>
                <a:cs typeface="Trebuchet MS"/>
              </a:rPr>
              <a:t>meetings</a:t>
            </a:r>
            <a:r>
              <a:rPr sz="1900" spc="-25" dirty="0">
                <a:latin typeface="Trebuchet MS"/>
                <a:cs typeface="Trebuchet MS"/>
              </a:rPr>
              <a:t> </a:t>
            </a:r>
            <a:r>
              <a:rPr sz="1900" spc="-114" dirty="0">
                <a:latin typeface="Trebuchet MS"/>
                <a:cs typeface="Trebuchet MS"/>
              </a:rPr>
              <a:t>in</a:t>
            </a:r>
            <a:r>
              <a:rPr sz="1900" spc="-10" dirty="0">
                <a:latin typeface="Trebuchet MS"/>
                <a:cs typeface="Trebuchet MS"/>
              </a:rPr>
              <a:t> </a:t>
            </a:r>
            <a:r>
              <a:rPr sz="1900" spc="-70" dirty="0">
                <a:latin typeface="Trebuchet MS"/>
                <a:cs typeface="Trebuchet MS"/>
              </a:rPr>
              <a:t>school</a:t>
            </a:r>
            <a:r>
              <a:rPr sz="1900" spc="-15" dirty="0">
                <a:latin typeface="Trebuchet MS"/>
                <a:cs typeface="Trebuchet MS"/>
              </a:rPr>
              <a:t> </a:t>
            </a:r>
            <a:r>
              <a:rPr sz="1900" spc="-140" dirty="0">
                <a:latin typeface="Trebuchet MS"/>
                <a:cs typeface="Trebuchet MS"/>
              </a:rPr>
              <a:t>and</a:t>
            </a:r>
            <a:r>
              <a:rPr sz="1900" spc="-10" dirty="0">
                <a:latin typeface="Trebuchet MS"/>
                <a:cs typeface="Trebuchet MS"/>
              </a:rPr>
              <a:t> </a:t>
            </a:r>
            <a:r>
              <a:rPr sz="1900" spc="-55" dirty="0">
                <a:latin typeface="Trebuchet MS"/>
                <a:cs typeface="Trebuchet MS"/>
              </a:rPr>
              <a:t>one</a:t>
            </a:r>
            <a:r>
              <a:rPr sz="1900" dirty="0">
                <a:latin typeface="Trebuchet MS"/>
                <a:cs typeface="Trebuchet MS"/>
              </a:rPr>
              <a:t> </a:t>
            </a:r>
            <a:r>
              <a:rPr sz="1900" spc="-160" dirty="0">
                <a:latin typeface="Trebuchet MS"/>
                <a:cs typeface="Trebuchet MS"/>
              </a:rPr>
              <a:t>page</a:t>
            </a:r>
            <a:r>
              <a:rPr sz="1900" dirty="0">
                <a:latin typeface="Trebuchet MS"/>
                <a:cs typeface="Trebuchet MS"/>
              </a:rPr>
              <a:t> </a:t>
            </a:r>
            <a:r>
              <a:rPr sz="1900" spc="-110" dirty="0">
                <a:latin typeface="Trebuchet MS"/>
                <a:cs typeface="Trebuchet MS"/>
              </a:rPr>
              <a:t>profiles</a:t>
            </a:r>
            <a:r>
              <a:rPr sz="1900" spc="-35" dirty="0">
                <a:latin typeface="Trebuchet MS"/>
                <a:cs typeface="Trebuchet MS"/>
              </a:rPr>
              <a:t> </a:t>
            </a:r>
            <a:r>
              <a:rPr sz="1900" spc="-125" dirty="0">
                <a:latin typeface="Trebuchet MS"/>
                <a:cs typeface="Trebuchet MS"/>
              </a:rPr>
              <a:t>explaining</a:t>
            </a:r>
            <a:r>
              <a:rPr sz="1900" spc="-10" dirty="0">
                <a:latin typeface="Trebuchet MS"/>
                <a:cs typeface="Trebuchet MS"/>
              </a:rPr>
              <a:t> </a:t>
            </a:r>
            <a:r>
              <a:rPr sz="1900" spc="-120" dirty="0">
                <a:latin typeface="Trebuchet MS"/>
                <a:cs typeface="Trebuchet MS"/>
              </a:rPr>
              <a:t>what</a:t>
            </a:r>
            <a:r>
              <a:rPr sz="1900" spc="-15" dirty="0">
                <a:latin typeface="Trebuchet MS"/>
                <a:cs typeface="Trebuchet MS"/>
              </a:rPr>
              <a:t> </a:t>
            </a:r>
            <a:r>
              <a:rPr sz="1900" spc="-85" dirty="0">
                <a:latin typeface="Trebuchet MS"/>
                <a:cs typeface="Trebuchet MS"/>
              </a:rPr>
              <a:t>works,</a:t>
            </a:r>
            <a:r>
              <a:rPr sz="1900" spc="-235" dirty="0">
                <a:latin typeface="Trebuchet MS"/>
                <a:cs typeface="Trebuchet MS"/>
              </a:rPr>
              <a:t> </a:t>
            </a:r>
            <a:r>
              <a:rPr lang="en-GB" sz="1900" spc="-114" dirty="0">
                <a:latin typeface="Trebuchet MS"/>
                <a:cs typeface="Trebuchet MS"/>
              </a:rPr>
              <a:t>children's</a:t>
            </a:r>
            <a:r>
              <a:rPr sz="1900" spc="-30" dirty="0">
                <a:latin typeface="Trebuchet MS"/>
                <a:cs typeface="Trebuchet MS"/>
              </a:rPr>
              <a:t> </a:t>
            </a:r>
            <a:r>
              <a:rPr sz="1900" spc="-95" dirty="0">
                <a:latin typeface="Trebuchet MS"/>
                <a:cs typeface="Trebuchet MS"/>
              </a:rPr>
              <a:t>strengths</a:t>
            </a:r>
            <a:r>
              <a:rPr sz="1900" spc="-10" dirty="0">
                <a:latin typeface="Trebuchet MS"/>
                <a:cs typeface="Trebuchet MS"/>
              </a:rPr>
              <a:t> </a:t>
            </a:r>
            <a:r>
              <a:rPr sz="1900" spc="-140" dirty="0">
                <a:latin typeface="Trebuchet MS"/>
                <a:cs typeface="Trebuchet MS"/>
              </a:rPr>
              <a:t>and</a:t>
            </a:r>
            <a:r>
              <a:rPr sz="1900" spc="-30" dirty="0">
                <a:latin typeface="Trebuchet MS"/>
                <a:cs typeface="Trebuchet MS"/>
              </a:rPr>
              <a:t> </a:t>
            </a:r>
            <a:r>
              <a:rPr sz="1900" spc="-25" dirty="0">
                <a:latin typeface="Trebuchet MS"/>
                <a:cs typeface="Trebuchet MS"/>
              </a:rPr>
              <a:t>needs </a:t>
            </a:r>
            <a:r>
              <a:rPr sz="1900" spc="-130" dirty="0">
                <a:latin typeface="Trebuchet MS"/>
                <a:cs typeface="Trebuchet MS"/>
              </a:rPr>
              <a:t>are</a:t>
            </a:r>
            <a:r>
              <a:rPr sz="1900" spc="-20" dirty="0">
                <a:latin typeface="Trebuchet MS"/>
                <a:cs typeface="Trebuchet MS"/>
              </a:rPr>
              <a:t> </a:t>
            </a:r>
            <a:r>
              <a:rPr sz="1900" spc="-114" dirty="0">
                <a:latin typeface="Trebuchet MS"/>
                <a:cs typeface="Trebuchet MS"/>
              </a:rPr>
              <a:t>devised</a:t>
            </a:r>
            <a:r>
              <a:rPr sz="1900" spc="-45" dirty="0">
                <a:latin typeface="Trebuchet MS"/>
                <a:cs typeface="Trebuchet MS"/>
              </a:rPr>
              <a:t> </a:t>
            </a:r>
            <a:r>
              <a:rPr sz="1900" spc="-100" dirty="0">
                <a:latin typeface="Trebuchet MS"/>
                <a:cs typeface="Trebuchet MS"/>
              </a:rPr>
              <a:t>with</a:t>
            </a:r>
            <a:r>
              <a:rPr sz="1900" spc="-25" dirty="0">
                <a:latin typeface="Trebuchet MS"/>
                <a:cs typeface="Trebuchet MS"/>
              </a:rPr>
              <a:t> </a:t>
            </a:r>
            <a:r>
              <a:rPr sz="1900" spc="-120" dirty="0">
                <a:latin typeface="Trebuchet MS"/>
                <a:cs typeface="Trebuchet MS"/>
              </a:rPr>
              <a:t>the</a:t>
            </a:r>
            <a:r>
              <a:rPr sz="1900" spc="-5" dirty="0">
                <a:latin typeface="Trebuchet MS"/>
                <a:cs typeface="Trebuchet MS"/>
              </a:rPr>
              <a:t> </a:t>
            </a:r>
            <a:r>
              <a:rPr sz="1900" spc="-120" dirty="0">
                <a:latin typeface="Trebuchet MS"/>
                <a:cs typeface="Trebuchet MS"/>
              </a:rPr>
              <a:t>teacher</a:t>
            </a:r>
            <a:r>
              <a:rPr sz="1900" spc="10" dirty="0">
                <a:latin typeface="Trebuchet MS"/>
                <a:cs typeface="Trebuchet MS"/>
              </a:rPr>
              <a:t> </a:t>
            </a:r>
            <a:r>
              <a:rPr sz="1900" spc="-165" dirty="0">
                <a:latin typeface="Trebuchet MS"/>
                <a:cs typeface="Trebuchet MS"/>
              </a:rPr>
              <a:t>at</a:t>
            </a:r>
            <a:r>
              <a:rPr sz="1900" spc="-10" dirty="0">
                <a:latin typeface="Trebuchet MS"/>
                <a:cs typeface="Trebuchet MS"/>
              </a:rPr>
              <a:t> </a:t>
            </a:r>
            <a:r>
              <a:rPr sz="1900" spc="-120" dirty="0">
                <a:latin typeface="Trebuchet MS"/>
                <a:cs typeface="Trebuchet MS"/>
              </a:rPr>
              <a:t>the</a:t>
            </a:r>
            <a:r>
              <a:rPr sz="1900" spc="-5" dirty="0">
                <a:latin typeface="Trebuchet MS"/>
                <a:cs typeface="Trebuchet MS"/>
              </a:rPr>
              <a:t> </a:t>
            </a:r>
            <a:r>
              <a:rPr sz="1900" spc="-135" dirty="0">
                <a:latin typeface="Trebuchet MS"/>
                <a:cs typeface="Trebuchet MS"/>
              </a:rPr>
              <a:t>beginning</a:t>
            </a:r>
            <a:r>
              <a:rPr sz="1900" spc="-5" dirty="0">
                <a:latin typeface="Trebuchet MS"/>
                <a:cs typeface="Trebuchet MS"/>
              </a:rPr>
              <a:t> </a:t>
            </a:r>
            <a:r>
              <a:rPr sz="1900" spc="-105" dirty="0">
                <a:latin typeface="Trebuchet MS"/>
                <a:cs typeface="Trebuchet MS"/>
              </a:rPr>
              <a:t>of</a:t>
            </a:r>
            <a:r>
              <a:rPr sz="1900" spc="-15" dirty="0">
                <a:latin typeface="Trebuchet MS"/>
                <a:cs typeface="Trebuchet MS"/>
              </a:rPr>
              <a:t> </a:t>
            </a:r>
            <a:r>
              <a:rPr sz="1900" spc="-140" dirty="0">
                <a:latin typeface="Trebuchet MS"/>
                <a:cs typeface="Trebuchet MS"/>
              </a:rPr>
              <a:t>each</a:t>
            </a:r>
            <a:r>
              <a:rPr sz="1900" dirty="0">
                <a:latin typeface="Trebuchet MS"/>
                <a:cs typeface="Trebuchet MS"/>
              </a:rPr>
              <a:t> </a:t>
            </a:r>
            <a:r>
              <a:rPr sz="1900" spc="-150" dirty="0">
                <a:latin typeface="Trebuchet MS"/>
                <a:cs typeface="Trebuchet MS"/>
              </a:rPr>
              <a:t>academic</a:t>
            </a:r>
            <a:r>
              <a:rPr sz="1900" spc="-5" dirty="0">
                <a:latin typeface="Trebuchet MS"/>
                <a:cs typeface="Trebuchet MS"/>
              </a:rPr>
              <a:t> </a:t>
            </a:r>
            <a:r>
              <a:rPr sz="1900" spc="-195" dirty="0">
                <a:latin typeface="Trebuchet MS"/>
                <a:cs typeface="Trebuchet MS"/>
              </a:rPr>
              <a:t>year.</a:t>
            </a:r>
            <a:r>
              <a:rPr sz="1900" spc="-200" dirty="0">
                <a:latin typeface="Trebuchet MS"/>
                <a:cs typeface="Trebuchet MS"/>
              </a:rPr>
              <a:t> </a:t>
            </a:r>
            <a:r>
              <a:rPr sz="1900" spc="-105" dirty="0">
                <a:latin typeface="Trebuchet MS"/>
                <a:cs typeface="Trebuchet MS"/>
              </a:rPr>
              <a:t>Children’s</a:t>
            </a:r>
            <a:r>
              <a:rPr sz="1900" spc="-50" dirty="0">
                <a:latin typeface="Trebuchet MS"/>
                <a:cs typeface="Trebuchet MS"/>
              </a:rPr>
              <a:t> </a:t>
            </a:r>
            <a:r>
              <a:rPr sz="1900" spc="-105" dirty="0">
                <a:latin typeface="Trebuchet MS"/>
                <a:cs typeface="Trebuchet MS"/>
              </a:rPr>
              <a:t>views</a:t>
            </a:r>
            <a:r>
              <a:rPr sz="1900" spc="-30" dirty="0">
                <a:latin typeface="Trebuchet MS"/>
                <a:cs typeface="Trebuchet MS"/>
              </a:rPr>
              <a:t> </a:t>
            </a:r>
            <a:r>
              <a:rPr sz="1900" spc="-25" dirty="0">
                <a:latin typeface="Trebuchet MS"/>
                <a:cs typeface="Trebuchet MS"/>
              </a:rPr>
              <a:t>are </a:t>
            </a:r>
            <a:r>
              <a:rPr sz="1900" spc="-145" dirty="0">
                <a:latin typeface="Trebuchet MS"/>
                <a:cs typeface="Trebuchet MS"/>
              </a:rPr>
              <a:t>included,</a:t>
            </a:r>
            <a:r>
              <a:rPr sz="1900" spc="-229" dirty="0">
                <a:latin typeface="Trebuchet MS"/>
                <a:cs typeface="Trebuchet MS"/>
              </a:rPr>
              <a:t> </a:t>
            </a:r>
            <a:r>
              <a:rPr sz="1900" spc="-90" dirty="0">
                <a:latin typeface="Trebuchet MS"/>
                <a:cs typeface="Trebuchet MS"/>
              </a:rPr>
              <a:t>where</a:t>
            </a:r>
            <a:r>
              <a:rPr sz="1900" spc="-10" dirty="0">
                <a:latin typeface="Trebuchet MS"/>
                <a:cs typeface="Trebuchet MS"/>
              </a:rPr>
              <a:t> </a:t>
            </a:r>
            <a:r>
              <a:rPr sz="1900" spc="-130" dirty="0">
                <a:latin typeface="Trebuchet MS"/>
                <a:cs typeface="Trebuchet MS"/>
              </a:rPr>
              <a:t>appropriate,</a:t>
            </a:r>
            <a:r>
              <a:rPr sz="1900" spc="-204" dirty="0">
                <a:latin typeface="Trebuchet MS"/>
                <a:cs typeface="Trebuchet MS"/>
              </a:rPr>
              <a:t> </a:t>
            </a:r>
            <a:r>
              <a:rPr sz="1900" spc="-114" dirty="0">
                <a:latin typeface="Trebuchet MS"/>
                <a:cs typeface="Trebuchet MS"/>
              </a:rPr>
              <a:t>in</a:t>
            </a:r>
            <a:r>
              <a:rPr sz="1900" spc="-10" dirty="0">
                <a:latin typeface="Trebuchet MS"/>
                <a:cs typeface="Trebuchet MS"/>
              </a:rPr>
              <a:t> </a:t>
            </a:r>
            <a:r>
              <a:rPr sz="1900" spc="-120" dirty="0">
                <a:latin typeface="Trebuchet MS"/>
                <a:cs typeface="Trebuchet MS"/>
              </a:rPr>
              <a:t>the</a:t>
            </a:r>
            <a:r>
              <a:rPr sz="1900" spc="10" dirty="0">
                <a:latin typeface="Trebuchet MS"/>
                <a:cs typeface="Trebuchet MS"/>
              </a:rPr>
              <a:t> </a:t>
            </a:r>
            <a:r>
              <a:rPr sz="1900" spc="-135" dirty="0">
                <a:latin typeface="Trebuchet MS"/>
                <a:cs typeface="Trebuchet MS"/>
              </a:rPr>
              <a:t>planning</a:t>
            </a:r>
            <a:r>
              <a:rPr sz="1900" spc="-15" dirty="0">
                <a:latin typeface="Trebuchet MS"/>
                <a:cs typeface="Trebuchet MS"/>
              </a:rPr>
              <a:t> </a:t>
            </a:r>
            <a:r>
              <a:rPr sz="1900" spc="-140" dirty="0">
                <a:latin typeface="Trebuchet MS"/>
                <a:cs typeface="Trebuchet MS"/>
              </a:rPr>
              <a:t>and</a:t>
            </a:r>
            <a:r>
              <a:rPr sz="1900" dirty="0">
                <a:latin typeface="Trebuchet MS"/>
                <a:cs typeface="Trebuchet MS"/>
              </a:rPr>
              <a:t> </a:t>
            </a:r>
            <a:r>
              <a:rPr sz="1900" spc="-120" dirty="0">
                <a:latin typeface="Trebuchet MS"/>
                <a:cs typeface="Trebuchet MS"/>
              </a:rPr>
              <a:t>target</a:t>
            </a:r>
            <a:r>
              <a:rPr sz="1900" spc="20" dirty="0">
                <a:latin typeface="Trebuchet MS"/>
                <a:cs typeface="Trebuchet MS"/>
              </a:rPr>
              <a:t> </a:t>
            </a:r>
            <a:r>
              <a:rPr sz="1900" spc="-114" dirty="0">
                <a:latin typeface="Trebuchet MS"/>
                <a:cs typeface="Trebuchet MS"/>
              </a:rPr>
              <a:t>setting</a:t>
            </a:r>
            <a:r>
              <a:rPr sz="1900" dirty="0">
                <a:latin typeface="Trebuchet MS"/>
                <a:cs typeface="Trebuchet MS"/>
              </a:rPr>
              <a:t> </a:t>
            </a:r>
            <a:r>
              <a:rPr sz="1900" spc="-10" dirty="0">
                <a:latin typeface="Trebuchet MS"/>
                <a:cs typeface="Trebuchet MS"/>
              </a:rPr>
              <a:t>process.</a:t>
            </a:r>
            <a:endParaRPr sz="1900" dirty="0">
              <a:latin typeface="Trebuchet MS"/>
              <a:cs typeface="Trebuchet MS"/>
            </a:endParaRPr>
          </a:p>
          <a:p>
            <a:pPr marL="240665" marR="71120" indent="-228600">
              <a:lnSpc>
                <a:spcPct val="110000"/>
              </a:lnSpc>
              <a:spcBef>
                <a:spcPts val="1000"/>
              </a:spcBef>
              <a:buClr>
                <a:srgbClr val="B71E42"/>
              </a:buClr>
              <a:buFont typeface="Arial"/>
              <a:buChar char="•"/>
              <a:tabLst>
                <a:tab pos="240665" algn="l"/>
              </a:tabLst>
            </a:pPr>
            <a:r>
              <a:rPr sz="1900" spc="-65" dirty="0">
                <a:latin typeface="Trebuchet MS"/>
                <a:cs typeface="Trebuchet MS"/>
              </a:rPr>
              <a:t>Children </a:t>
            </a:r>
            <a:r>
              <a:rPr sz="1900" spc="-130" dirty="0">
                <a:latin typeface="Trebuchet MS"/>
                <a:cs typeface="Trebuchet MS"/>
              </a:rPr>
              <a:t>are</a:t>
            </a:r>
            <a:r>
              <a:rPr sz="1900" spc="-50" dirty="0">
                <a:latin typeface="Trebuchet MS"/>
                <a:cs typeface="Trebuchet MS"/>
              </a:rPr>
              <a:t> </a:t>
            </a:r>
            <a:r>
              <a:rPr sz="1900" spc="-95" dirty="0">
                <a:latin typeface="Trebuchet MS"/>
                <a:cs typeface="Trebuchet MS"/>
              </a:rPr>
              <a:t>also</a:t>
            </a:r>
            <a:r>
              <a:rPr sz="1900" spc="-40" dirty="0">
                <a:latin typeface="Trebuchet MS"/>
                <a:cs typeface="Trebuchet MS"/>
              </a:rPr>
              <a:t> </a:t>
            </a:r>
            <a:r>
              <a:rPr sz="1900" spc="-160" dirty="0">
                <a:latin typeface="Trebuchet MS"/>
                <a:cs typeface="Trebuchet MS"/>
              </a:rPr>
              <a:t>able</a:t>
            </a:r>
            <a:r>
              <a:rPr sz="1900" spc="-40" dirty="0">
                <a:latin typeface="Trebuchet MS"/>
                <a:cs typeface="Trebuchet MS"/>
              </a:rPr>
              <a:t> </a:t>
            </a:r>
            <a:r>
              <a:rPr sz="1900" spc="-10" dirty="0">
                <a:latin typeface="Trebuchet MS"/>
                <a:cs typeface="Trebuchet MS"/>
              </a:rPr>
              <a:t>to</a:t>
            </a:r>
            <a:r>
              <a:rPr sz="1900" spc="-40" dirty="0">
                <a:latin typeface="Trebuchet MS"/>
                <a:cs typeface="Trebuchet MS"/>
              </a:rPr>
              <a:t> </a:t>
            </a:r>
            <a:r>
              <a:rPr sz="1900" spc="-130" dirty="0">
                <a:latin typeface="Trebuchet MS"/>
                <a:cs typeface="Trebuchet MS"/>
              </a:rPr>
              <a:t>join</a:t>
            </a:r>
            <a:r>
              <a:rPr sz="1900" spc="-55" dirty="0">
                <a:latin typeface="Trebuchet MS"/>
                <a:cs typeface="Trebuchet MS"/>
              </a:rPr>
              <a:t> </a:t>
            </a:r>
            <a:r>
              <a:rPr sz="1900" spc="-120" dirty="0">
                <a:latin typeface="Trebuchet MS"/>
                <a:cs typeface="Trebuchet MS"/>
              </a:rPr>
              <a:t>the</a:t>
            </a:r>
            <a:r>
              <a:rPr sz="1900" spc="-40" dirty="0">
                <a:latin typeface="Trebuchet MS"/>
                <a:cs typeface="Trebuchet MS"/>
              </a:rPr>
              <a:t> </a:t>
            </a:r>
            <a:r>
              <a:rPr sz="1900" spc="-65" dirty="0">
                <a:latin typeface="Trebuchet MS"/>
                <a:cs typeface="Trebuchet MS"/>
              </a:rPr>
              <a:t>School</a:t>
            </a:r>
            <a:r>
              <a:rPr sz="1900" spc="-20" dirty="0">
                <a:latin typeface="Trebuchet MS"/>
                <a:cs typeface="Trebuchet MS"/>
              </a:rPr>
              <a:t> </a:t>
            </a:r>
            <a:r>
              <a:rPr sz="1900" spc="-50" dirty="0">
                <a:latin typeface="Trebuchet MS"/>
                <a:cs typeface="Trebuchet MS"/>
              </a:rPr>
              <a:t>Council</a:t>
            </a:r>
            <a:r>
              <a:rPr sz="1900" spc="-35" dirty="0">
                <a:latin typeface="Trebuchet MS"/>
                <a:cs typeface="Trebuchet MS"/>
              </a:rPr>
              <a:t> </a:t>
            </a:r>
            <a:r>
              <a:rPr sz="1900" spc="-140" dirty="0">
                <a:latin typeface="Trebuchet MS"/>
                <a:cs typeface="Trebuchet MS"/>
              </a:rPr>
              <a:t>and</a:t>
            </a:r>
            <a:r>
              <a:rPr sz="1900" spc="-40" dirty="0">
                <a:latin typeface="Trebuchet MS"/>
                <a:cs typeface="Trebuchet MS"/>
              </a:rPr>
              <a:t> </a:t>
            </a:r>
            <a:r>
              <a:rPr sz="1900" spc="-140" dirty="0">
                <a:latin typeface="Trebuchet MS"/>
                <a:cs typeface="Trebuchet MS"/>
              </a:rPr>
              <a:t>talk</a:t>
            </a:r>
            <a:r>
              <a:rPr sz="1900" spc="-40" dirty="0">
                <a:latin typeface="Trebuchet MS"/>
                <a:cs typeface="Trebuchet MS"/>
              </a:rPr>
              <a:t> </a:t>
            </a:r>
            <a:r>
              <a:rPr lang="en-GB" sz="1900" spc="-40" dirty="0">
                <a:latin typeface="Trebuchet MS"/>
                <a:cs typeface="Trebuchet MS"/>
              </a:rPr>
              <a:t>to </a:t>
            </a:r>
            <a:r>
              <a:rPr sz="1900" spc="-95" dirty="0">
                <a:latin typeface="Trebuchet MS"/>
                <a:cs typeface="Trebuchet MS"/>
              </a:rPr>
              <a:t>their</a:t>
            </a:r>
            <a:r>
              <a:rPr sz="1900" spc="-50" dirty="0">
                <a:latin typeface="Trebuchet MS"/>
                <a:cs typeface="Trebuchet MS"/>
              </a:rPr>
              <a:t> </a:t>
            </a:r>
            <a:r>
              <a:rPr sz="1900" spc="-120" dirty="0">
                <a:latin typeface="Trebuchet MS"/>
                <a:cs typeface="Trebuchet MS"/>
              </a:rPr>
              <a:t>class</a:t>
            </a:r>
            <a:r>
              <a:rPr sz="1900" spc="-50" dirty="0">
                <a:latin typeface="Trebuchet MS"/>
                <a:cs typeface="Trebuchet MS"/>
              </a:rPr>
              <a:t> </a:t>
            </a:r>
            <a:r>
              <a:rPr sz="1900" spc="-100" dirty="0">
                <a:latin typeface="Trebuchet MS"/>
                <a:cs typeface="Trebuchet MS"/>
              </a:rPr>
              <a:t>council</a:t>
            </a:r>
            <a:r>
              <a:rPr sz="1900" spc="-30" dirty="0">
                <a:latin typeface="Trebuchet MS"/>
                <a:cs typeface="Trebuchet MS"/>
              </a:rPr>
              <a:t> </a:t>
            </a:r>
            <a:r>
              <a:rPr sz="1900" spc="-105" dirty="0">
                <a:latin typeface="Trebuchet MS"/>
                <a:cs typeface="Trebuchet MS"/>
              </a:rPr>
              <a:t>members</a:t>
            </a:r>
            <a:r>
              <a:rPr sz="1900" spc="-50" dirty="0">
                <a:latin typeface="Trebuchet MS"/>
                <a:cs typeface="Trebuchet MS"/>
              </a:rPr>
              <a:t> </a:t>
            </a:r>
            <a:r>
              <a:rPr sz="1900" spc="-10" dirty="0">
                <a:latin typeface="Trebuchet MS"/>
                <a:cs typeface="Trebuchet MS"/>
              </a:rPr>
              <a:t>to</a:t>
            </a:r>
            <a:r>
              <a:rPr sz="1900" spc="-45" dirty="0">
                <a:latin typeface="Trebuchet MS"/>
                <a:cs typeface="Trebuchet MS"/>
              </a:rPr>
              <a:t> </a:t>
            </a:r>
            <a:r>
              <a:rPr sz="1900" spc="-30" dirty="0">
                <a:latin typeface="Trebuchet MS"/>
                <a:cs typeface="Trebuchet MS"/>
              </a:rPr>
              <a:t>give </a:t>
            </a:r>
            <a:r>
              <a:rPr sz="1900" spc="-145" dirty="0">
                <a:latin typeface="Trebuchet MS"/>
                <a:cs typeface="Trebuchet MS"/>
              </a:rPr>
              <a:t>feedback</a:t>
            </a:r>
            <a:r>
              <a:rPr sz="1900" spc="-35" dirty="0">
                <a:latin typeface="Trebuchet MS"/>
                <a:cs typeface="Trebuchet MS"/>
              </a:rPr>
              <a:t> </a:t>
            </a:r>
            <a:r>
              <a:rPr sz="1900" spc="-10" dirty="0">
                <a:latin typeface="Trebuchet MS"/>
                <a:cs typeface="Trebuchet MS"/>
              </a:rPr>
              <a:t>to</a:t>
            </a:r>
            <a:r>
              <a:rPr sz="1900" spc="-45" dirty="0">
                <a:latin typeface="Trebuchet MS"/>
                <a:cs typeface="Trebuchet MS"/>
              </a:rPr>
              <a:t> </a:t>
            </a:r>
            <a:r>
              <a:rPr sz="1900" spc="-114" dirty="0">
                <a:latin typeface="Trebuchet MS"/>
                <a:cs typeface="Trebuchet MS"/>
              </a:rPr>
              <a:t>the</a:t>
            </a:r>
            <a:r>
              <a:rPr sz="1900" spc="-50" dirty="0">
                <a:latin typeface="Trebuchet MS"/>
                <a:cs typeface="Trebuchet MS"/>
              </a:rPr>
              <a:t> </a:t>
            </a:r>
            <a:r>
              <a:rPr sz="1900" spc="-70" dirty="0">
                <a:latin typeface="Trebuchet MS"/>
                <a:cs typeface="Trebuchet MS"/>
              </a:rPr>
              <a:t>senior</a:t>
            </a:r>
            <a:r>
              <a:rPr sz="1900" spc="-55" dirty="0">
                <a:latin typeface="Trebuchet MS"/>
                <a:cs typeface="Trebuchet MS"/>
              </a:rPr>
              <a:t> </a:t>
            </a:r>
            <a:r>
              <a:rPr sz="1900" spc="-110" dirty="0">
                <a:latin typeface="Trebuchet MS"/>
                <a:cs typeface="Trebuchet MS"/>
              </a:rPr>
              <a:t>leadership</a:t>
            </a:r>
            <a:r>
              <a:rPr sz="1900" spc="-70" dirty="0">
                <a:latin typeface="Trebuchet MS"/>
                <a:cs typeface="Trebuchet MS"/>
              </a:rPr>
              <a:t> </a:t>
            </a:r>
            <a:r>
              <a:rPr sz="1900" spc="-10" dirty="0">
                <a:latin typeface="Trebuchet MS"/>
                <a:cs typeface="Trebuchet MS"/>
              </a:rPr>
              <a:t>team.</a:t>
            </a:r>
            <a:endParaRPr sz="1900" dirty="0">
              <a:latin typeface="Trebuchet MS"/>
              <a:cs typeface="Trebuchet MS"/>
            </a:endParaRPr>
          </a:p>
          <a:p>
            <a:pPr marL="240665" indent="-227965">
              <a:lnSpc>
                <a:spcPct val="100000"/>
              </a:lnSpc>
              <a:spcBef>
                <a:spcPts val="1225"/>
              </a:spcBef>
              <a:buClr>
                <a:srgbClr val="B71E42"/>
              </a:buClr>
              <a:buFont typeface="Arial"/>
              <a:buChar char="•"/>
              <a:tabLst>
                <a:tab pos="240665" algn="l"/>
              </a:tabLst>
            </a:pPr>
            <a:r>
              <a:rPr sz="1900" spc="-130" dirty="0">
                <a:latin typeface="Trebuchet MS"/>
                <a:cs typeface="Trebuchet MS"/>
              </a:rPr>
              <a:t>Pupil</a:t>
            </a:r>
            <a:r>
              <a:rPr sz="1900" spc="-45" dirty="0">
                <a:latin typeface="Trebuchet MS"/>
                <a:cs typeface="Trebuchet MS"/>
              </a:rPr>
              <a:t> </a:t>
            </a:r>
            <a:r>
              <a:rPr sz="1900" spc="-100" dirty="0">
                <a:latin typeface="Trebuchet MS"/>
                <a:cs typeface="Trebuchet MS"/>
              </a:rPr>
              <a:t>voice</a:t>
            </a:r>
            <a:r>
              <a:rPr sz="1900" spc="-10" dirty="0">
                <a:latin typeface="Trebuchet MS"/>
                <a:cs typeface="Trebuchet MS"/>
              </a:rPr>
              <a:t> </a:t>
            </a:r>
            <a:r>
              <a:rPr sz="1900" spc="-145" dirty="0">
                <a:latin typeface="Trebuchet MS"/>
                <a:cs typeface="Trebuchet MS"/>
              </a:rPr>
              <a:t>feedback</a:t>
            </a:r>
            <a:r>
              <a:rPr sz="1900" spc="-10" dirty="0">
                <a:latin typeface="Trebuchet MS"/>
                <a:cs typeface="Trebuchet MS"/>
              </a:rPr>
              <a:t> </a:t>
            </a:r>
            <a:r>
              <a:rPr sz="1900" spc="-95" dirty="0">
                <a:latin typeface="Trebuchet MS"/>
                <a:cs typeface="Trebuchet MS"/>
              </a:rPr>
              <a:t>is</a:t>
            </a:r>
            <a:r>
              <a:rPr sz="1900" spc="-45" dirty="0">
                <a:latin typeface="Trebuchet MS"/>
                <a:cs typeface="Trebuchet MS"/>
              </a:rPr>
              <a:t> </a:t>
            </a:r>
            <a:r>
              <a:rPr sz="1900" spc="-100" dirty="0">
                <a:latin typeface="Trebuchet MS"/>
                <a:cs typeface="Trebuchet MS"/>
              </a:rPr>
              <a:t>also</a:t>
            </a:r>
            <a:r>
              <a:rPr sz="1900" spc="-20" dirty="0">
                <a:latin typeface="Trebuchet MS"/>
                <a:cs typeface="Trebuchet MS"/>
              </a:rPr>
              <a:t> </a:t>
            </a:r>
            <a:r>
              <a:rPr sz="1900" spc="-120" dirty="0">
                <a:latin typeface="Trebuchet MS"/>
                <a:cs typeface="Trebuchet MS"/>
              </a:rPr>
              <a:t>collected</a:t>
            </a:r>
            <a:r>
              <a:rPr sz="1900" spc="-20" dirty="0">
                <a:latin typeface="Trebuchet MS"/>
                <a:cs typeface="Trebuchet MS"/>
              </a:rPr>
              <a:t> </a:t>
            </a:r>
            <a:r>
              <a:rPr sz="1900" spc="-125" dirty="0">
                <a:latin typeface="Trebuchet MS"/>
                <a:cs typeface="Trebuchet MS"/>
              </a:rPr>
              <a:t>regularly</a:t>
            </a:r>
            <a:r>
              <a:rPr sz="1900" spc="-25" dirty="0">
                <a:latin typeface="Trebuchet MS"/>
                <a:cs typeface="Trebuchet MS"/>
              </a:rPr>
              <a:t> </a:t>
            </a:r>
            <a:r>
              <a:rPr sz="1900" spc="-100" dirty="0">
                <a:latin typeface="Trebuchet MS"/>
                <a:cs typeface="Trebuchet MS"/>
              </a:rPr>
              <a:t>with</a:t>
            </a:r>
            <a:r>
              <a:rPr sz="1900" spc="-35" dirty="0">
                <a:latin typeface="Trebuchet MS"/>
                <a:cs typeface="Trebuchet MS"/>
              </a:rPr>
              <a:t> </a:t>
            </a:r>
            <a:r>
              <a:rPr sz="1900" spc="-105" dirty="0">
                <a:latin typeface="Trebuchet MS"/>
                <a:cs typeface="Trebuchet MS"/>
              </a:rPr>
              <a:t>regards</a:t>
            </a:r>
            <a:r>
              <a:rPr sz="1900" spc="-30" dirty="0">
                <a:latin typeface="Trebuchet MS"/>
                <a:cs typeface="Trebuchet MS"/>
              </a:rPr>
              <a:t> </a:t>
            </a:r>
            <a:r>
              <a:rPr sz="1900" spc="-10" dirty="0">
                <a:latin typeface="Trebuchet MS"/>
                <a:cs typeface="Trebuchet MS"/>
              </a:rPr>
              <a:t>to</a:t>
            </a:r>
            <a:r>
              <a:rPr sz="1900" spc="-20" dirty="0">
                <a:latin typeface="Trebuchet MS"/>
                <a:cs typeface="Trebuchet MS"/>
              </a:rPr>
              <a:t> </a:t>
            </a:r>
            <a:r>
              <a:rPr sz="1900" spc="-140" dirty="0">
                <a:latin typeface="Trebuchet MS"/>
                <a:cs typeface="Trebuchet MS"/>
              </a:rPr>
              <a:t>different</a:t>
            </a:r>
            <a:r>
              <a:rPr sz="1900" spc="-45" dirty="0">
                <a:latin typeface="Trebuchet MS"/>
                <a:cs typeface="Trebuchet MS"/>
              </a:rPr>
              <a:t> </a:t>
            </a:r>
            <a:r>
              <a:rPr sz="1900" spc="-130" dirty="0">
                <a:latin typeface="Trebuchet MS"/>
                <a:cs typeface="Trebuchet MS"/>
              </a:rPr>
              <a:t>subjects</a:t>
            </a:r>
            <a:r>
              <a:rPr sz="1900" spc="-30" dirty="0">
                <a:latin typeface="Trebuchet MS"/>
                <a:cs typeface="Trebuchet MS"/>
              </a:rPr>
              <a:t> </a:t>
            </a:r>
            <a:r>
              <a:rPr sz="1900" spc="-140" dirty="0">
                <a:latin typeface="Trebuchet MS"/>
                <a:cs typeface="Trebuchet MS"/>
              </a:rPr>
              <a:t>and</a:t>
            </a:r>
            <a:r>
              <a:rPr sz="1900" spc="-20" dirty="0">
                <a:latin typeface="Trebuchet MS"/>
                <a:cs typeface="Trebuchet MS"/>
              </a:rPr>
              <a:t> </a:t>
            </a:r>
            <a:r>
              <a:rPr sz="1900" spc="-40" dirty="0">
                <a:latin typeface="Trebuchet MS"/>
                <a:cs typeface="Trebuchet MS"/>
              </a:rPr>
              <a:t>how</a:t>
            </a:r>
            <a:r>
              <a:rPr sz="1900" spc="-25" dirty="0">
                <a:latin typeface="Trebuchet MS"/>
                <a:cs typeface="Trebuchet MS"/>
              </a:rPr>
              <a:t> </a:t>
            </a:r>
            <a:r>
              <a:rPr sz="1900" spc="-20" dirty="0">
                <a:latin typeface="Trebuchet MS"/>
                <a:cs typeface="Trebuchet MS"/>
              </a:rPr>
              <a:t>they</a:t>
            </a:r>
            <a:endParaRPr sz="1900" dirty="0">
              <a:latin typeface="Trebuchet MS"/>
              <a:cs typeface="Trebuchet MS"/>
            </a:endParaRPr>
          </a:p>
          <a:p>
            <a:pPr marL="240665">
              <a:lnSpc>
                <a:spcPct val="100000"/>
              </a:lnSpc>
              <a:spcBef>
                <a:spcPts val="229"/>
              </a:spcBef>
            </a:pPr>
            <a:r>
              <a:rPr sz="1900" spc="-125" dirty="0">
                <a:latin typeface="Trebuchet MS"/>
                <a:cs typeface="Trebuchet MS"/>
              </a:rPr>
              <a:t>are</a:t>
            </a:r>
            <a:r>
              <a:rPr sz="1900" spc="-35" dirty="0">
                <a:latin typeface="Trebuchet MS"/>
                <a:cs typeface="Trebuchet MS"/>
              </a:rPr>
              <a:t> </a:t>
            </a:r>
            <a:r>
              <a:rPr sz="1900" spc="-135" dirty="0">
                <a:latin typeface="Trebuchet MS"/>
                <a:cs typeface="Trebuchet MS"/>
              </a:rPr>
              <a:t>taught</a:t>
            </a:r>
            <a:r>
              <a:rPr sz="1900" spc="-5" dirty="0">
                <a:latin typeface="Trebuchet MS"/>
                <a:cs typeface="Trebuchet MS"/>
              </a:rPr>
              <a:t> </a:t>
            </a:r>
            <a:r>
              <a:rPr sz="1900" spc="-70" dirty="0">
                <a:latin typeface="Trebuchet MS"/>
                <a:cs typeface="Trebuchet MS"/>
              </a:rPr>
              <a:t>across</a:t>
            </a:r>
            <a:r>
              <a:rPr sz="1900" spc="-30" dirty="0">
                <a:latin typeface="Trebuchet MS"/>
                <a:cs typeface="Trebuchet MS"/>
              </a:rPr>
              <a:t> </a:t>
            </a:r>
            <a:r>
              <a:rPr sz="1900" spc="-120" dirty="0">
                <a:latin typeface="Trebuchet MS"/>
                <a:cs typeface="Trebuchet MS"/>
              </a:rPr>
              <a:t>the</a:t>
            </a:r>
            <a:r>
              <a:rPr sz="1900" spc="-25" dirty="0">
                <a:latin typeface="Trebuchet MS"/>
                <a:cs typeface="Trebuchet MS"/>
              </a:rPr>
              <a:t> </a:t>
            </a:r>
            <a:r>
              <a:rPr sz="1900" spc="-10" dirty="0">
                <a:latin typeface="Trebuchet MS"/>
                <a:cs typeface="Trebuchet MS"/>
              </a:rPr>
              <a:t>school.</a:t>
            </a:r>
            <a:endParaRPr sz="1900" dirty="0">
              <a:latin typeface="Trebuchet MS"/>
              <a:cs typeface="Trebuchet MS"/>
            </a:endParaRPr>
          </a:p>
        </p:txBody>
      </p:sp>
      <p:pic>
        <p:nvPicPr>
          <p:cNvPr id="4" name="object 4"/>
          <p:cNvPicPr/>
          <p:nvPr/>
        </p:nvPicPr>
        <p:blipFill>
          <a:blip r:embed="rId2" cstate="print"/>
          <a:stretch>
            <a:fillRect/>
          </a:stretch>
        </p:blipFill>
        <p:spPr>
          <a:xfrm>
            <a:off x="251459" y="5672328"/>
            <a:ext cx="914400" cy="914400"/>
          </a:xfrm>
          <a:prstGeom prst="rect">
            <a:avLst/>
          </a:prstGeom>
        </p:spPr>
      </p:pic>
      <p:pic>
        <p:nvPicPr>
          <p:cNvPr id="5" name="object 4">
            <a:hlinkClick r:id="rId3" action="ppaction://hlinksldjump"/>
            <a:extLst>
              <a:ext uri="{FF2B5EF4-FFF2-40B4-BE49-F238E27FC236}">
                <a16:creationId xmlns:a16="http://schemas.microsoft.com/office/drawing/2014/main" id="{B103ED21-4ED3-4D98-A20D-1D2F105D7B11}"/>
              </a:ext>
            </a:extLst>
          </p:cNvPr>
          <p:cNvPicPr/>
          <p:nvPr/>
        </p:nvPicPr>
        <p:blipFill>
          <a:blip r:embed="rId2" cstate="print"/>
          <a:stretch>
            <a:fillRect/>
          </a:stretch>
        </p:blipFill>
        <p:spPr>
          <a:xfrm>
            <a:off x="251459" y="5687567"/>
            <a:ext cx="914400" cy="9144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434" dirty="0"/>
              <a:t>WHO</a:t>
            </a:r>
            <a:r>
              <a:rPr spc="-90" dirty="0"/>
              <a:t> </a:t>
            </a:r>
            <a:r>
              <a:rPr spc="190" dirty="0"/>
              <a:t>SHOULD</a:t>
            </a:r>
            <a:r>
              <a:rPr spc="-114" dirty="0"/>
              <a:t> </a:t>
            </a:r>
            <a:r>
              <a:rPr dirty="0"/>
              <a:t>I</a:t>
            </a:r>
            <a:r>
              <a:rPr spc="-80" dirty="0"/>
              <a:t> </a:t>
            </a:r>
            <a:r>
              <a:rPr spc="215" dirty="0"/>
              <a:t>CONTACT</a:t>
            </a:r>
            <a:r>
              <a:rPr spc="-480" dirty="0"/>
              <a:t> </a:t>
            </a:r>
            <a:r>
              <a:rPr spc="160" dirty="0"/>
              <a:t>TO</a:t>
            </a:r>
            <a:r>
              <a:rPr spc="-80" dirty="0"/>
              <a:t> </a:t>
            </a:r>
            <a:r>
              <a:rPr spc="150" dirty="0"/>
              <a:t>FIND</a:t>
            </a:r>
            <a:r>
              <a:rPr spc="-85" dirty="0"/>
              <a:t> </a:t>
            </a:r>
            <a:r>
              <a:rPr spc="240" dirty="0"/>
              <a:t>OUT</a:t>
            </a:r>
            <a:r>
              <a:rPr spc="-415" dirty="0"/>
              <a:t> </a:t>
            </a:r>
            <a:r>
              <a:rPr spc="185" dirty="0"/>
              <a:t>ABOUT </a:t>
            </a:r>
            <a:r>
              <a:rPr spc="95" dirty="0"/>
              <a:t>OTHER</a:t>
            </a:r>
            <a:r>
              <a:rPr spc="-50" dirty="0"/>
              <a:t> </a:t>
            </a:r>
            <a:r>
              <a:rPr dirty="0"/>
              <a:t>SUPPORT</a:t>
            </a:r>
            <a:r>
              <a:rPr spc="-350" dirty="0"/>
              <a:t> </a:t>
            </a:r>
            <a:r>
              <a:rPr spc="370" dirty="0"/>
              <a:t>AND</a:t>
            </a:r>
            <a:r>
              <a:rPr spc="-45" dirty="0"/>
              <a:t> </a:t>
            </a:r>
            <a:r>
              <a:rPr spc="-10" dirty="0"/>
              <a:t>SERVICES?</a:t>
            </a:r>
          </a:p>
        </p:txBody>
      </p:sp>
      <p:sp>
        <p:nvSpPr>
          <p:cNvPr id="3" name="object 3"/>
          <p:cNvSpPr txBox="1"/>
          <p:nvPr/>
        </p:nvSpPr>
        <p:spPr>
          <a:xfrm>
            <a:off x="1244295" y="2091944"/>
            <a:ext cx="10790555" cy="3890809"/>
          </a:xfrm>
          <a:prstGeom prst="rect">
            <a:avLst/>
          </a:prstGeom>
        </p:spPr>
        <p:txBody>
          <a:bodyPr vert="horz" wrap="square" lIns="0" tIns="12700" rIns="0" bIns="0" rtlCol="0">
            <a:spAutoFit/>
          </a:bodyPr>
          <a:lstStyle/>
          <a:p>
            <a:pPr marL="12700" marR="135890">
              <a:lnSpc>
                <a:spcPct val="100000"/>
              </a:lnSpc>
              <a:spcBef>
                <a:spcPts val="100"/>
              </a:spcBef>
            </a:pPr>
            <a:r>
              <a:rPr dirty="0">
                <a:latin typeface="Trebuchet MS"/>
              </a:rPr>
              <a:t>There are a number of support services available for families of children with special educational needs and disabilities. Please contact our SENDCo for further information or </a:t>
            </a:r>
            <a:r>
              <a:rPr lang="en-GB" dirty="0">
                <a:latin typeface="Trebuchet MS"/>
              </a:rPr>
              <a:t> for </a:t>
            </a:r>
            <a:r>
              <a:rPr dirty="0">
                <a:latin typeface="Trebuchet MS"/>
              </a:rPr>
              <a:t>Confidential, impartial support and advice for parents, carers, children and young people (up to 25 years) in relation to Special Educational Needs and Disabilities can be obtained by contacting </a:t>
            </a:r>
            <a:r>
              <a:rPr lang="en-GB" dirty="0">
                <a:latin typeface="Trebuchet MS"/>
              </a:rPr>
              <a:t>Bucks</a:t>
            </a:r>
            <a:r>
              <a:rPr dirty="0">
                <a:latin typeface="Trebuchet MS"/>
              </a:rPr>
              <a:t> SENDIASS.</a:t>
            </a:r>
          </a:p>
          <a:p>
            <a:pPr algn="l"/>
            <a:r>
              <a:rPr dirty="0">
                <a:latin typeface="Trebuchet MS"/>
              </a:rPr>
              <a:t>Address: </a:t>
            </a:r>
            <a:r>
              <a:rPr lang="en-GB" dirty="0">
                <a:latin typeface="Trebuchet MS"/>
              </a:rPr>
              <a:t>Buckinghamshire Special Educational Needs and Disability Information, Advice and Support (SENDIAS) Service, Annex A, Walton Street, Aylesbury, Bucks, HP20 1UX</a:t>
            </a:r>
            <a:endParaRPr dirty="0">
              <a:latin typeface="Trebuchet MS"/>
            </a:endParaRPr>
          </a:p>
          <a:p>
            <a:pPr marL="12700" marR="17145">
              <a:lnSpc>
                <a:spcPct val="100000"/>
              </a:lnSpc>
            </a:pPr>
            <a:r>
              <a:rPr dirty="0">
                <a:latin typeface="Trebuchet MS"/>
                <a:hlinkClick r:id="rId2">
                  <a:extLst>
                    <a:ext uri="{A12FA001-AC4F-418D-AE19-62706E023703}">
                      <ahyp:hlinkClr xmlns:ahyp="http://schemas.microsoft.com/office/drawing/2018/hyperlinkcolor" val="tx"/>
                    </a:ext>
                  </a:extLst>
                </a:hlinkClick>
              </a:rPr>
              <a:t>The local authority also has a Local Offer website and information about services that may be available to you (Click Here).</a:t>
            </a:r>
            <a:r>
              <a:rPr lang="en-GB" dirty="0">
                <a:latin typeface="Trebuchet MS"/>
              </a:rPr>
              <a:t>  </a:t>
            </a:r>
            <a:endParaRPr dirty="0">
              <a:latin typeface="Trebuchet MS"/>
            </a:endParaRPr>
          </a:p>
          <a:p>
            <a:pPr marL="12700" marR="5080">
              <a:lnSpc>
                <a:spcPct val="100000"/>
              </a:lnSpc>
            </a:pPr>
            <a:r>
              <a:rPr dirty="0">
                <a:latin typeface="Trebuchet MS"/>
              </a:rPr>
              <a:t>Government information for children with SEND and their families:</a:t>
            </a:r>
            <a:r>
              <a:rPr lang="en-GB" dirty="0">
                <a:latin typeface="Trebuchet MS"/>
              </a:rPr>
              <a:t> </a:t>
            </a:r>
            <a:r>
              <a:rPr lang="en-GB" dirty="0">
                <a:latin typeface="Trebuchet MS"/>
                <a:hlinkClick r:id="rId3">
                  <a:extLst>
                    <a:ext uri="{A12FA001-AC4F-418D-AE19-62706E023703}">
                      <ahyp:hlinkClr xmlns:ahyp="http://schemas.microsoft.com/office/drawing/2018/hyperlinkcolor" val="tx"/>
                    </a:ext>
                  </a:extLst>
                </a:hlinkClick>
              </a:rPr>
              <a:t>https://www.gov.uk/government/publications/every-child-achieving-and-thriving </a:t>
            </a:r>
            <a:endParaRPr dirty="0">
              <a:latin typeface="Trebuchet MS"/>
            </a:endParaRPr>
          </a:p>
          <a:p>
            <a:pPr marL="12700" marR="5131435">
              <a:lnSpc>
                <a:spcPct val="100000"/>
              </a:lnSpc>
              <a:spcBef>
                <a:spcPts val="5"/>
              </a:spcBef>
            </a:pPr>
            <a:r>
              <a:rPr dirty="0">
                <a:latin typeface="Trebuchet MS"/>
              </a:rPr>
              <a:t>Other support and advice for children and their families: </a:t>
            </a:r>
            <a:r>
              <a:rPr dirty="0">
                <a:latin typeface="Trebuchet MS"/>
                <a:hlinkClick r:id="rId4">
                  <a:extLst>
                    <a:ext uri="{A12FA001-AC4F-418D-AE19-62706E023703}">
                      <ahyp:hlinkClr xmlns:ahyp="http://schemas.microsoft.com/office/drawing/2018/hyperlinkcolor" val="tx"/>
                    </a:ext>
                  </a:extLst>
                </a:hlinkClick>
              </a:rPr>
              <a:t>www.cafamily.org.uk</a:t>
            </a:r>
            <a:r>
              <a:rPr dirty="0">
                <a:latin typeface="Trebuchet MS"/>
              </a:rPr>
              <a:t> – for disabled children and their families </a:t>
            </a:r>
            <a:r>
              <a:rPr dirty="0">
                <a:latin typeface="Trebuchet MS"/>
                <a:hlinkClick r:id="rId5">
                  <a:extLst>
                    <a:ext uri="{A12FA001-AC4F-418D-AE19-62706E023703}">
                      <ahyp:hlinkClr xmlns:ahyp="http://schemas.microsoft.com/office/drawing/2018/hyperlinkcolor" val="tx"/>
                    </a:ext>
                  </a:extLst>
                </a:hlinkClick>
              </a:rPr>
              <a:t>www.info4carekids.org.uk</a:t>
            </a:r>
            <a:r>
              <a:rPr dirty="0">
                <a:latin typeface="Trebuchet MS"/>
              </a:rPr>
              <a:t> – for looked after children</a:t>
            </a:r>
          </a:p>
        </p:txBody>
      </p:sp>
      <p:pic>
        <p:nvPicPr>
          <p:cNvPr id="4" name="object 4"/>
          <p:cNvPicPr/>
          <p:nvPr/>
        </p:nvPicPr>
        <p:blipFill>
          <a:blip r:embed="rId6" cstate="print"/>
          <a:stretch>
            <a:fillRect/>
          </a:stretch>
        </p:blipFill>
        <p:spPr>
          <a:xfrm>
            <a:off x="251459" y="5672328"/>
            <a:ext cx="914400" cy="9144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195" dirty="0"/>
              <a:t>WHAT</a:t>
            </a:r>
            <a:r>
              <a:rPr spc="-80" dirty="0"/>
              <a:t> </a:t>
            </a:r>
            <a:r>
              <a:rPr spc="55" dirty="0"/>
              <a:t>HAPPENS</a:t>
            </a:r>
            <a:r>
              <a:rPr spc="-85" dirty="0"/>
              <a:t> </a:t>
            </a:r>
            <a:r>
              <a:rPr spc="-125" dirty="0"/>
              <a:t>IF</a:t>
            </a:r>
            <a:r>
              <a:rPr spc="-80" dirty="0"/>
              <a:t> </a:t>
            </a:r>
            <a:r>
              <a:rPr spc="155" dirty="0"/>
              <a:t>MY</a:t>
            </a:r>
            <a:r>
              <a:rPr spc="-75" dirty="0"/>
              <a:t> </a:t>
            </a:r>
            <a:r>
              <a:rPr spc="170" dirty="0"/>
              <a:t>CHILD</a:t>
            </a:r>
            <a:r>
              <a:rPr spc="-75" dirty="0"/>
              <a:t> </a:t>
            </a:r>
            <a:r>
              <a:rPr spc="114" dirty="0"/>
              <a:t>NEEDS</a:t>
            </a:r>
            <a:r>
              <a:rPr spc="-95" dirty="0"/>
              <a:t> </a:t>
            </a:r>
            <a:r>
              <a:rPr spc="-10" dirty="0"/>
              <a:t>SPECIALIST </a:t>
            </a:r>
            <a:r>
              <a:rPr spc="160" dirty="0"/>
              <a:t>SEND</a:t>
            </a:r>
            <a:r>
              <a:rPr spc="-95" dirty="0"/>
              <a:t> </a:t>
            </a:r>
            <a:r>
              <a:rPr spc="95" dirty="0"/>
              <a:t>EQUIPMENT</a:t>
            </a:r>
            <a:r>
              <a:rPr spc="-70" dirty="0"/>
              <a:t> </a:t>
            </a:r>
            <a:r>
              <a:rPr spc="260" dirty="0"/>
              <a:t>OR</a:t>
            </a:r>
            <a:r>
              <a:rPr spc="-55" dirty="0"/>
              <a:t> </a:t>
            </a:r>
            <a:r>
              <a:rPr spc="90" dirty="0"/>
              <a:t>OTHER</a:t>
            </a:r>
            <a:r>
              <a:rPr spc="-60" dirty="0"/>
              <a:t> </a:t>
            </a:r>
            <a:r>
              <a:rPr spc="-10" dirty="0"/>
              <a:t>FACILITIES?</a:t>
            </a:r>
          </a:p>
        </p:txBody>
      </p:sp>
      <p:sp>
        <p:nvSpPr>
          <p:cNvPr id="3" name="object 3"/>
          <p:cNvSpPr txBox="1">
            <a:spLocks noGrp="1"/>
          </p:cNvSpPr>
          <p:nvPr>
            <p:ph type="body" idx="1"/>
          </p:nvPr>
        </p:nvSpPr>
        <p:spPr>
          <a:xfrm>
            <a:off x="1530477" y="2008479"/>
            <a:ext cx="9399905" cy="2692981"/>
          </a:xfrm>
          <a:prstGeom prst="rect">
            <a:avLst/>
          </a:prstGeom>
        </p:spPr>
        <p:txBody>
          <a:bodyPr vert="horz" wrap="square" lIns="0" tIns="12700" rIns="0" bIns="0" rtlCol="0">
            <a:spAutoFit/>
          </a:bodyPr>
          <a:lstStyle/>
          <a:p>
            <a:pPr marL="12700" marR="5080">
              <a:lnSpc>
                <a:spcPct val="120000"/>
              </a:lnSpc>
              <a:spcBef>
                <a:spcPts val="100"/>
              </a:spcBef>
            </a:pPr>
            <a:r>
              <a:rPr spc="75" dirty="0"/>
              <a:t>Our</a:t>
            </a:r>
            <a:r>
              <a:rPr spc="-45" dirty="0"/>
              <a:t> </a:t>
            </a:r>
            <a:r>
              <a:rPr spc="100" dirty="0"/>
              <a:t>SENDCo</a:t>
            </a:r>
            <a:r>
              <a:rPr spc="-50" dirty="0"/>
              <a:t> </a:t>
            </a:r>
            <a:r>
              <a:rPr spc="-135" dirty="0"/>
              <a:t>will</a:t>
            </a:r>
            <a:r>
              <a:rPr spc="-50" dirty="0"/>
              <a:t> </a:t>
            </a:r>
            <a:r>
              <a:rPr spc="-20" dirty="0"/>
              <a:t>work</a:t>
            </a:r>
            <a:r>
              <a:rPr spc="-50" dirty="0"/>
              <a:t> </a:t>
            </a:r>
            <a:r>
              <a:rPr spc="-110" dirty="0"/>
              <a:t>closely</a:t>
            </a:r>
            <a:r>
              <a:rPr spc="-40" dirty="0"/>
              <a:t> </a:t>
            </a:r>
            <a:r>
              <a:rPr spc="-105" dirty="0"/>
              <a:t>with</a:t>
            </a:r>
            <a:r>
              <a:rPr spc="-50" dirty="0"/>
              <a:t> </a:t>
            </a:r>
            <a:r>
              <a:rPr spc="-120" dirty="0"/>
              <a:t>specialist</a:t>
            </a:r>
            <a:r>
              <a:rPr spc="-55" dirty="0"/>
              <a:t> </a:t>
            </a:r>
            <a:r>
              <a:rPr spc="-130" dirty="0"/>
              <a:t>agencies</a:t>
            </a:r>
            <a:r>
              <a:rPr spc="-45" dirty="0"/>
              <a:t> </a:t>
            </a:r>
            <a:r>
              <a:rPr spc="-130" dirty="0"/>
              <a:t>and</a:t>
            </a:r>
            <a:r>
              <a:rPr spc="-40" dirty="0"/>
              <a:t> </a:t>
            </a:r>
            <a:r>
              <a:rPr spc="-85" dirty="0"/>
              <a:t>services</a:t>
            </a:r>
            <a:r>
              <a:rPr spc="-25" dirty="0"/>
              <a:t> </a:t>
            </a:r>
            <a:r>
              <a:rPr spc="-95" dirty="0"/>
              <a:t>where</a:t>
            </a:r>
            <a:r>
              <a:rPr spc="-55" dirty="0"/>
              <a:t> </a:t>
            </a:r>
            <a:r>
              <a:rPr spc="-150" dirty="0"/>
              <a:t>needed,</a:t>
            </a:r>
            <a:r>
              <a:rPr spc="-229" dirty="0"/>
              <a:t> </a:t>
            </a:r>
            <a:r>
              <a:rPr spc="-25" dirty="0"/>
              <a:t>who </a:t>
            </a:r>
            <a:r>
              <a:rPr spc="-185" dirty="0"/>
              <a:t>may</a:t>
            </a:r>
            <a:r>
              <a:rPr spc="-45" dirty="0"/>
              <a:t> </a:t>
            </a:r>
            <a:r>
              <a:rPr spc="-110" dirty="0"/>
              <a:t>loan</a:t>
            </a:r>
            <a:r>
              <a:rPr spc="-50" dirty="0"/>
              <a:t> </a:t>
            </a:r>
            <a:r>
              <a:rPr dirty="0"/>
              <a:t>or</a:t>
            </a:r>
            <a:r>
              <a:rPr spc="-45" dirty="0"/>
              <a:t> </a:t>
            </a:r>
            <a:r>
              <a:rPr spc="-114" dirty="0"/>
              <a:t>supply</a:t>
            </a:r>
            <a:r>
              <a:rPr spc="-60" dirty="0"/>
              <a:t> </a:t>
            </a:r>
            <a:r>
              <a:rPr spc="-120" dirty="0"/>
              <a:t>specialist</a:t>
            </a:r>
            <a:r>
              <a:rPr spc="-50" dirty="0"/>
              <a:t> </a:t>
            </a:r>
            <a:r>
              <a:rPr spc="-120" dirty="0"/>
              <a:t>equipment</a:t>
            </a:r>
            <a:r>
              <a:rPr spc="-80" dirty="0"/>
              <a:t> </a:t>
            </a:r>
            <a:r>
              <a:rPr spc="-20" dirty="0"/>
              <a:t>to</a:t>
            </a:r>
            <a:r>
              <a:rPr spc="-55" dirty="0"/>
              <a:t> </a:t>
            </a:r>
            <a:r>
              <a:rPr spc="-65" dirty="0"/>
              <a:t>support</a:t>
            </a:r>
            <a:r>
              <a:rPr spc="-45" dirty="0"/>
              <a:t> </a:t>
            </a:r>
            <a:r>
              <a:rPr spc="-204" dirty="0"/>
              <a:t>a</a:t>
            </a:r>
            <a:r>
              <a:rPr spc="-45" dirty="0"/>
              <a:t> </a:t>
            </a:r>
            <a:r>
              <a:rPr spc="-125" dirty="0"/>
              <a:t>learning</a:t>
            </a:r>
            <a:r>
              <a:rPr spc="-60" dirty="0"/>
              <a:t> </a:t>
            </a:r>
            <a:r>
              <a:rPr spc="-185" dirty="0"/>
              <a:t>difficulty.</a:t>
            </a:r>
            <a:r>
              <a:rPr spc="-280" dirty="0"/>
              <a:t> </a:t>
            </a:r>
            <a:r>
              <a:rPr lang="en-GB" spc="-114" dirty="0">
                <a:hlinkClick r:id="rId2"/>
              </a:rPr>
              <a:t>Bucks children and young peoples services </a:t>
            </a:r>
            <a:r>
              <a:rPr spc="254" dirty="0"/>
              <a:t>–</a:t>
            </a:r>
            <a:r>
              <a:rPr spc="-30" dirty="0"/>
              <a:t> </a:t>
            </a:r>
            <a:r>
              <a:rPr spc="-50" dirty="0"/>
              <a:t>Physiotherapy, </a:t>
            </a:r>
            <a:r>
              <a:rPr spc="-114" dirty="0"/>
              <a:t>Speech</a:t>
            </a:r>
            <a:r>
              <a:rPr spc="-30" dirty="0"/>
              <a:t> </a:t>
            </a:r>
            <a:r>
              <a:rPr spc="-130" dirty="0"/>
              <a:t>and</a:t>
            </a:r>
            <a:r>
              <a:rPr spc="-35" dirty="0"/>
              <a:t> </a:t>
            </a:r>
            <a:r>
              <a:rPr spc="-140" dirty="0"/>
              <a:t>Language</a:t>
            </a:r>
            <a:r>
              <a:rPr spc="-45" dirty="0"/>
              <a:t> </a:t>
            </a:r>
            <a:r>
              <a:rPr spc="-130" dirty="0"/>
              <a:t>and</a:t>
            </a:r>
            <a:r>
              <a:rPr spc="-30" dirty="0"/>
              <a:t> </a:t>
            </a:r>
            <a:r>
              <a:rPr spc="-95" dirty="0"/>
              <a:t>Occupational</a:t>
            </a:r>
            <a:r>
              <a:rPr spc="-320" dirty="0"/>
              <a:t> </a:t>
            </a:r>
            <a:r>
              <a:rPr spc="-105" dirty="0"/>
              <a:t>Therapy</a:t>
            </a:r>
            <a:r>
              <a:rPr spc="-35" dirty="0"/>
              <a:t> </a:t>
            </a:r>
            <a:r>
              <a:rPr spc="-25" dirty="0"/>
              <a:t>look</a:t>
            </a:r>
            <a:r>
              <a:rPr spc="-35" dirty="0"/>
              <a:t> </a:t>
            </a:r>
            <a:r>
              <a:rPr spc="-175" dirty="0"/>
              <a:t>at</a:t>
            </a:r>
            <a:r>
              <a:rPr spc="-30" dirty="0"/>
              <a:t> </a:t>
            </a:r>
            <a:r>
              <a:rPr spc="-140" dirty="0"/>
              <a:t>specific</a:t>
            </a:r>
            <a:r>
              <a:rPr spc="-30" dirty="0"/>
              <a:t> </a:t>
            </a:r>
            <a:r>
              <a:rPr spc="-100" dirty="0"/>
              <a:t>needs</a:t>
            </a:r>
            <a:r>
              <a:rPr spc="-25" dirty="0"/>
              <a:t> </a:t>
            </a:r>
            <a:r>
              <a:rPr spc="-135" dirty="0"/>
              <a:t>and</a:t>
            </a:r>
            <a:r>
              <a:rPr spc="-10" dirty="0"/>
              <a:t> </a:t>
            </a:r>
            <a:r>
              <a:rPr spc="-185" dirty="0"/>
              <a:t>may</a:t>
            </a:r>
            <a:r>
              <a:rPr spc="-35" dirty="0"/>
              <a:t> </a:t>
            </a:r>
            <a:r>
              <a:rPr spc="-105" dirty="0"/>
              <a:t>also</a:t>
            </a:r>
            <a:r>
              <a:rPr spc="-40" dirty="0"/>
              <a:t> </a:t>
            </a:r>
            <a:r>
              <a:rPr spc="-20" dirty="0"/>
              <a:t>loan </a:t>
            </a:r>
            <a:r>
              <a:rPr spc="-120" dirty="0"/>
              <a:t>equipment</a:t>
            </a:r>
            <a:r>
              <a:rPr spc="-90" dirty="0"/>
              <a:t> </a:t>
            </a:r>
            <a:r>
              <a:rPr spc="-10" dirty="0"/>
              <a:t>to</a:t>
            </a:r>
            <a:r>
              <a:rPr spc="-60" dirty="0"/>
              <a:t> </a:t>
            </a:r>
            <a:r>
              <a:rPr spc="-70" dirty="0"/>
              <a:t>support</a:t>
            </a:r>
            <a:r>
              <a:rPr spc="-80" dirty="0"/>
              <a:t> </a:t>
            </a:r>
            <a:r>
              <a:rPr spc="-90" dirty="0"/>
              <a:t>where</a:t>
            </a:r>
            <a:r>
              <a:rPr spc="-55" dirty="0"/>
              <a:t> </a:t>
            </a:r>
            <a:r>
              <a:rPr spc="-20" dirty="0"/>
              <a:t>necessary.</a:t>
            </a:r>
          </a:p>
          <a:p>
            <a:pPr marL="12700" marR="73660">
              <a:lnSpc>
                <a:spcPct val="120000"/>
              </a:lnSpc>
              <a:spcBef>
                <a:spcPts val="1000"/>
              </a:spcBef>
            </a:pPr>
            <a:r>
              <a:rPr spc="-45" dirty="0"/>
              <a:t>The</a:t>
            </a:r>
            <a:r>
              <a:rPr spc="-60" dirty="0"/>
              <a:t> </a:t>
            </a:r>
            <a:r>
              <a:rPr spc="-130" dirty="0"/>
              <a:t>local</a:t>
            </a:r>
            <a:r>
              <a:rPr spc="-50" dirty="0"/>
              <a:t> </a:t>
            </a:r>
            <a:r>
              <a:rPr spc="-95" dirty="0"/>
              <a:t>authority</a:t>
            </a:r>
            <a:r>
              <a:rPr spc="-80" dirty="0"/>
              <a:t> </a:t>
            </a:r>
            <a:r>
              <a:rPr spc="-130" dirty="0"/>
              <a:t>and</a:t>
            </a:r>
            <a:r>
              <a:rPr spc="-55" dirty="0"/>
              <a:t> </a:t>
            </a:r>
            <a:r>
              <a:rPr spc="130" dirty="0"/>
              <a:t>NHS</a:t>
            </a:r>
            <a:r>
              <a:rPr spc="-45" dirty="0"/>
              <a:t> </a:t>
            </a:r>
            <a:r>
              <a:rPr spc="-185" dirty="0"/>
              <a:t>may</a:t>
            </a:r>
            <a:r>
              <a:rPr spc="-60" dirty="0"/>
              <a:t> </a:t>
            </a:r>
            <a:r>
              <a:rPr spc="-95" dirty="0"/>
              <a:t>provide</a:t>
            </a:r>
            <a:r>
              <a:rPr spc="-55" dirty="0"/>
              <a:t> </a:t>
            </a:r>
            <a:r>
              <a:rPr spc="-120" dirty="0"/>
              <a:t>specialist</a:t>
            </a:r>
            <a:r>
              <a:rPr spc="-65" dirty="0"/>
              <a:t> </a:t>
            </a:r>
            <a:r>
              <a:rPr spc="-120" dirty="0"/>
              <a:t>equipment</a:t>
            </a:r>
            <a:r>
              <a:rPr spc="-90" dirty="0"/>
              <a:t> such</a:t>
            </a:r>
            <a:r>
              <a:rPr spc="-50" dirty="0"/>
              <a:t> </a:t>
            </a:r>
            <a:r>
              <a:rPr spc="-130" dirty="0"/>
              <a:t>as</a:t>
            </a:r>
            <a:r>
              <a:rPr spc="-45" dirty="0"/>
              <a:t> </a:t>
            </a:r>
            <a:r>
              <a:rPr spc="-110" dirty="0"/>
              <a:t>wheelchairs</a:t>
            </a:r>
            <a:r>
              <a:rPr spc="-75" dirty="0"/>
              <a:t> </a:t>
            </a:r>
            <a:r>
              <a:rPr spc="-25" dirty="0"/>
              <a:t>or </a:t>
            </a:r>
            <a:r>
              <a:rPr spc="-130" dirty="0"/>
              <a:t>standing</a:t>
            </a:r>
            <a:r>
              <a:rPr spc="-35" dirty="0"/>
              <a:t> </a:t>
            </a:r>
            <a:r>
              <a:rPr spc="-130" dirty="0"/>
              <a:t>frames</a:t>
            </a:r>
            <a:r>
              <a:rPr spc="-20" dirty="0"/>
              <a:t> </a:t>
            </a:r>
            <a:r>
              <a:rPr spc="-100" dirty="0"/>
              <a:t>when</a:t>
            </a:r>
            <a:r>
              <a:rPr spc="-25" dirty="0"/>
              <a:t> </a:t>
            </a:r>
            <a:r>
              <a:rPr spc="-90" dirty="0"/>
              <a:t>prescribed</a:t>
            </a:r>
            <a:r>
              <a:rPr spc="-40" dirty="0"/>
              <a:t> </a:t>
            </a:r>
            <a:r>
              <a:rPr spc="-130" dirty="0"/>
              <a:t>by</a:t>
            </a:r>
            <a:r>
              <a:rPr spc="-5" dirty="0"/>
              <a:t> </a:t>
            </a:r>
            <a:r>
              <a:rPr spc="-204" dirty="0"/>
              <a:t>a</a:t>
            </a:r>
            <a:r>
              <a:rPr spc="-10" dirty="0"/>
              <a:t> </a:t>
            </a:r>
            <a:r>
              <a:rPr spc="-140" dirty="0"/>
              <a:t>health</a:t>
            </a:r>
            <a:r>
              <a:rPr spc="-45" dirty="0"/>
              <a:t> </a:t>
            </a:r>
            <a:r>
              <a:rPr spc="-120" dirty="0"/>
              <a:t>professional.</a:t>
            </a:r>
            <a:r>
              <a:rPr spc="-265" dirty="0"/>
              <a:t> </a:t>
            </a:r>
            <a:r>
              <a:rPr spc="-155" dirty="0"/>
              <a:t>If</a:t>
            </a:r>
            <a:r>
              <a:rPr spc="-15" dirty="0"/>
              <a:t> </a:t>
            </a:r>
            <a:r>
              <a:rPr spc="-114" dirty="0"/>
              <a:t>auxiliary</a:t>
            </a:r>
            <a:r>
              <a:rPr spc="-45" dirty="0"/>
              <a:t> </a:t>
            </a:r>
            <a:r>
              <a:rPr spc="-130" dirty="0"/>
              <a:t>aids</a:t>
            </a:r>
            <a:r>
              <a:rPr spc="-10" dirty="0"/>
              <a:t> </a:t>
            </a:r>
            <a:r>
              <a:rPr dirty="0"/>
              <a:t>or</a:t>
            </a:r>
            <a:r>
              <a:rPr spc="-30" dirty="0"/>
              <a:t> </a:t>
            </a:r>
            <a:r>
              <a:rPr spc="-145" dirty="0"/>
              <a:t>equipment,</a:t>
            </a:r>
            <a:r>
              <a:rPr spc="-260" dirty="0"/>
              <a:t> </a:t>
            </a:r>
            <a:r>
              <a:rPr spc="-25" dirty="0"/>
              <a:t>or </a:t>
            </a:r>
            <a:r>
              <a:rPr spc="-160" dirty="0"/>
              <a:t>any</a:t>
            </a:r>
            <a:r>
              <a:rPr spc="-50" dirty="0"/>
              <a:t> </a:t>
            </a:r>
            <a:r>
              <a:rPr spc="-60" dirty="0"/>
              <a:t>other</a:t>
            </a:r>
            <a:r>
              <a:rPr spc="-65" dirty="0"/>
              <a:t> </a:t>
            </a:r>
            <a:r>
              <a:rPr spc="-130" dirty="0"/>
              <a:t>useful</a:t>
            </a:r>
            <a:r>
              <a:rPr spc="-45" dirty="0"/>
              <a:t> </a:t>
            </a:r>
            <a:r>
              <a:rPr spc="-75" dirty="0"/>
              <a:t>resources</a:t>
            </a:r>
            <a:r>
              <a:rPr spc="-55" dirty="0"/>
              <a:t> </a:t>
            </a:r>
            <a:r>
              <a:rPr spc="-125" dirty="0"/>
              <a:t>are</a:t>
            </a:r>
            <a:r>
              <a:rPr spc="-45" dirty="0"/>
              <a:t> </a:t>
            </a:r>
            <a:r>
              <a:rPr spc="-95" dirty="0"/>
              <a:t>necessary</a:t>
            </a:r>
            <a:r>
              <a:rPr spc="-40" dirty="0"/>
              <a:t> </a:t>
            </a:r>
            <a:r>
              <a:rPr spc="-10" dirty="0"/>
              <a:t>to</a:t>
            </a:r>
            <a:r>
              <a:rPr spc="-45" dirty="0"/>
              <a:t> </a:t>
            </a:r>
            <a:r>
              <a:rPr spc="-160" dirty="0"/>
              <a:t>facilitate</a:t>
            </a:r>
            <a:r>
              <a:rPr spc="-70" dirty="0"/>
              <a:t> </a:t>
            </a:r>
            <a:r>
              <a:rPr spc="-120" dirty="0"/>
              <a:t>learning</a:t>
            </a:r>
            <a:r>
              <a:rPr spc="-80" dirty="0"/>
              <a:t> </a:t>
            </a:r>
            <a:r>
              <a:rPr spc="-110" dirty="0"/>
              <a:t>then</a:t>
            </a:r>
            <a:r>
              <a:rPr spc="-55" dirty="0"/>
              <a:t> </a:t>
            </a:r>
            <a:r>
              <a:rPr spc="-100" dirty="0"/>
              <a:t>these</a:t>
            </a:r>
            <a:r>
              <a:rPr spc="-55" dirty="0"/>
              <a:t> </a:t>
            </a:r>
            <a:r>
              <a:rPr spc="-135" dirty="0"/>
              <a:t>will</a:t>
            </a:r>
            <a:r>
              <a:rPr spc="-55" dirty="0"/>
              <a:t> </a:t>
            </a:r>
            <a:r>
              <a:rPr spc="-125" dirty="0"/>
              <a:t>be</a:t>
            </a:r>
            <a:r>
              <a:rPr spc="-25" dirty="0"/>
              <a:t> </a:t>
            </a:r>
            <a:r>
              <a:rPr spc="-10" dirty="0"/>
              <a:t>provided.</a:t>
            </a:r>
          </a:p>
        </p:txBody>
      </p:sp>
      <p:pic>
        <p:nvPicPr>
          <p:cNvPr id="4" name="object 4"/>
          <p:cNvPicPr/>
          <p:nvPr/>
        </p:nvPicPr>
        <p:blipFill>
          <a:blip r:embed="rId3" cstate="print"/>
          <a:stretch>
            <a:fillRect/>
          </a:stretch>
        </p:blipFill>
        <p:spPr>
          <a:xfrm>
            <a:off x="251459" y="5672328"/>
            <a:ext cx="914400" cy="914400"/>
          </a:xfrm>
          <a:prstGeom prst="rect">
            <a:avLst/>
          </a:prstGeom>
        </p:spPr>
      </p:pic>
      <p:pic>
        <p:nvPicPr>
          <p:cNvPr id="5" name="object 4">
            <a:hlinkClick r:id="rId4" action="ppaction://hlinksldjump"/>
            <a:extLst>
              <a:ext uri="{FF2B5EF4-FFF2-40B4-BE49-F238E27FC236}">
                <a16:creationId xmlns:a16="http://schemas.microsoft.com/office/drawing/2014/main" id="{4EAF651E-E3BE-4B0C-9CD2-DBF638C16B9F}"/>
              </a:ext>
            </a:extLst>
          </p:cNvPr>
          <p:cNvPicPr/>
          <p:nvPr/>
        </p:nvPicPr>
        <p:blipFill>
          <a:blip r:embed="rId3" cstate="print"/>
          <a:stretch>
            <a:fillRect/>
          </a:stretch>
        </p:blipFill>
        <p:spPr>
          <a:xfrm>
            <a:off x="251459" y="5687567"/>
            <a:ext cx="914400" cy="9144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a:solidFill>
              <a:schemeClr val="accent2">
                <a:lumMod val="75000"/>
              </a:schemeClr>
            </a:solidFill>
          </p:spPr>
        </p:pic>
        <p:pic>
          <p:nvPicPr>
            <p:cNvPr id="5" name="object 5"/>
            <p:cNvPicPr/>
            <p:nvPr/>
          </p:nvPicPr>
          <p:blipFill>
            <a:blip r:embed="rId4" cstate="print"/>
            <a:stretch>
              <a:fillRect/>
            </a:stretch>
          </p:blipFill>
          <p:spPr>
            <a:xfrm>
              <a:off x="0" y="6126483"/>
              <a:ext cx="12191999" cy="731514"/>
            </a:xfrm>
            <a:prstGeom prst="rect">
              <a:avLst/>
            </a:prstGeom>
          </p:spPr>
        </p:pic>
        <p:sp>
          <p:nvSpPr>
            <p:cNvPr id="6" name="object 6"/>
            <p:cNvSpPr/>
            <p:nvPr/>
          </p:nvSpPr>
          <p:spPr>
            <a:xfrm>
              <a:off x="0" y="6121908"/>
              <a:ext cx="12192000" cy="12700"/>
            </a:xfrm>
            <a:custGeom>
              <a:avLst/>
              <a:gdLst/>
              <a:ahLst/>
              <a:cxnLst/>
              <a:rect l="l" t="t" r="r" b="b"/>
              <a:pathLst>
                <a:path w="12192000" h="12700">
                  <a:moveTo>
                    <a:pt x="0" y="12191"/>
                  </a:moveTo>
                  <a:lnTo>
                    <a:pt x="12192000" y="12191"/>
                  </a:lnTo>
                  <a:lnTo>
                    <a:pt x="12192000" y="0"/>
                  </a:lnTo>
                  <a:lnTo>
                    <a:pt x="0" y="0"/>
                  </a:lnTo>
                  <a:lnTo>
                    <a:pt x="0" y="12191"/>
                  </a:lnTo>
                  <a:close/>
                </a:path>
              </a:pathLst>
            </a:custGeom>
            <a:solidFill>
              <a:srgbClr val="000000"/>
            </a:solidFill>
          </p:spPr>
          <p:txBody>
            <a:bodyPr wrap="square" lIns="0" tIns="0" rIns="0" bIns="0" rtlCol="0"/>
            <a:lstStyle/>
            <a:p>
              <a:endParaRPr/>
            </a:p>
          </p:txBody>
        </p:sp>
      </p:grpSp>
      <p:grpSp>
        <p:nvGrpSpPr>
          <p:cNvPr id="10" name="object 10"/>
          <p:cNvGrpSpPr/>
          <p:nvPr/>
        </p:nvGrpSpPr>
        <p:grpSpPr>
          <a:xfrm>
            <a:off x="9107423" y="4704588"/>
            <a:ext cx="2392680" cy="789940"/>
            <a:chOff x="9107423" y="4704588"/>
            <a:chExt cx="2392680" cy="789940"/>
          </a:xfrm>
        </p:grpSpPr>
        <p:sp>
          <p:nvSpPr>
            <p:cNvPr id="11" name="object 11">
              <a:hlinkClick r:id="rId5"/>
            </p:cNvPr>
            <p:cNvSpPr/>
            <p:nvPr/>
          </p:nvSpPr>
          <p:spPr>
            <a:xfrm>
              <a:off x="9115043" y="4712208"/>
              <a:ext cx="2377440" cy="774700"/>
            </a:xfrm>
            <a:custGeom>
              <a:avLst/>
              <a:gdLst/>
              <a:ahLst/>
              <a:cxnLst/>
              <a:rect l="l" t="t" r="r" b="b"/>
              <a:pathLst>
                <a:path w="2377440" h="774700">
                  <a:moveTo>
                    <a:pt x="2248407" y="0"/>
                  </a:moveTo>
                  <a:lnTo>
                    <a:pt x="129031" y="0"/>
                  </a:lnTo>
                  <a:lnTo>
                    <a:pt x="78813" y="10142"/>
                  </a:lnTo>
                  <a:lnTo>
                    <a:pt x="37798" y="37798"/>
                  </a:lnTo>
                  <a:lnTo>
                    <a:pt x="10142" y="78813"/>
                  </a:lnTo>
                  <a:lnTo>
                    <a:pt x="0" y="129032"/>
                  </a:lnTo>
                  <a:lnTo>
                    <a:pt x="0" y="645160"/>
                  </a:lnTo>
                  <a:lnTo>
                    <a:pt x="10142" y="695378"/>
                  </a:lnTo>
                  <a:lnTo>
                    <a:pt x="37798" y="736393"/>
                  </a:lnTo>
                  <a:lnTo>
                    <a:pt x="78813" y="764049"/>
                  </a:lnTo>
                  <a:lnTo>
                    <a:pt x="129031" y="774192"/>
                  </a:lnTo>
                  <a:lnTo>
                    <a:pt x="2248407" y="774192"/>
                  </a:lnTo>
                  <a:lnTo>
                    <a:pt x="2298626" y="764049"/>
                  </a:lnTo>
                  <a:lnTo>
                    <a:pt x="2339641" y="736393"/>
                  </a:lnTo>
                  <a:lnTo>
                    <a:pt x="2367297" y="695378"/>
                  </a:lnTo>
                  <a:lnTo>
                    <a:pt x="2377439" y="645160"/>
                  </a:lnTo>
                  <a:lnTo>
                    <a:pt x="2377439" y="129032"/>
                  </a:lnTo>
                  <a:lnTo>
                    <a:pt x="2367297" y="78813"/>
                  </a:lnTo>
                  <a:lnTo>
                    <a:pt x="2339641" y="37798"/>
                  </a:lnTo>
                  <a:lnTo>
                    <a:pt x="2298626" y="10142"/>
                  </a:lnTo>
                  <a:lnTo>
                    <a:pt x="2248407" y="0"/>
                  </a:lnTo>
                  <a:close/>
                </a:path>
              </a:pathLst>
            </a:custGeom>
            <a:solidFill>
              <a:srgbClr val="B71E42"/>
            </a:solidFill>
          </p:spPr>
          <p:txBody>
            <a:bodyPr wrap="square" lIns="0" tIns="0" rIns="0" bIns="0" rtlCol="0"/>
            <a:lstStyle/>
            <a:p>
              <a:endParaRPr/>
            </a:p>
          </p:txBody>
        </p:sp>
        <p:sp>
          <p:nvSpPr>
            <p:cNvPr id="12" name="object 12">
              <a:hlinkClick r:id="rId5"/>
            </p:cNvPr>
            <p:cNvSpPr/>
            <p:nvPr/>
          </p:nvSpPr>
          <p:spPr>
            <a:xfrm>
              <a:off x="9115043" y="4712208"/>
              <a:ext cx="2377440" cy="774700"/>
            </a:xfrm>
            <a:custGeom>
              <a:avLst/>
              <a:gdLst/>
              <a:ahLst/>
              <a:cxnLst/>
              <a:rect l="l" t="t" r="r" b="b"/>
              <a:pathLst>
                <a:path w="2377440" h="774700">
                  <a:moveTo>
                    <a:pt x="0" y="129032"/>
                  </a:moveTo>
                  <a:lnTo>
                    <a:pt x="10142" y="78813"/>
                  </a:lnTo>
                  <a:lnTo>
                    <a:pt x="37798" y="37798"/>
                  </a:lnTo>
                  <a:lnTo>
                    <a:pt x="78813" y="10142"/>
                  </a:lnTo>
                  <a:lnTo>
                    <a:pt x="129031" y="0"/>
                  </a:lnTo>
                  <a:lnTo>
                    <a:pt x="2248407" y="0"/>
                  </a:lnTo>
                  <a:lnTo>
                    <a:pt x="2298626" y="10142"/>
                  </a:lnTo>
                  <a:lnTo>
                    <a:pt x="2339641" y="37798"/>
                  </a:lnTo>
                  <a:lnTo>
                    <a:pt x="2367297" y="78813"/>
                  </a:lnTo>
                  <a:lnTo>
                    <a:pt x="2377439" y="129032"/>
                  </a:lnTo>
                  <a:lnTo>
                    <a:pt x="2377439" y="645160"/>
                  </a:lnTo>
                  <a:lnTo>
                    <a:pt x="2367297" y="695378"/>
                  </a:lnTo>
                  <a:lnTo>
                    <a:pt x="2339641" y="736393"/>
                  </a:lnTo>
                  <a:lnTo>
                    <a:pt x="2298626" y="764049"/>
                  </a:lnTo>
                  <a:lnTo>
                    <a:pt x="2248407" y="774192"/>
                  </a:lnTo>
                  <a:lnTo>
                    <a:pt x="129031" y="774192"/>
                  </a:lnTo>
                  <a:lnTo>
                    <a:pt x="78813" y="764049"/>
                  </a:lnTo>
                  <a:lnTo>
                    <a:pt x="37798" y="736393"/>
                  </a:lnTo>
                  <a:lnTo>
                    <a:pt x="10142" y="695378"/>
                  </a:lnTo>
                  <a:lnTo>
                    <a:pt x="0" y="645160"/>
                  </a:lnTo>
                  <a:lnTo>
                    <a:pt x="0" y="129032"/>
                  </a:lnTo>
                  <a:close/>
                </a:path>
              </a:pathLst>
            </a:custGeom>
            <a:ln w="15240">
              <a:solidFill>
                <a:srgbClr val="85122D"/>
              </a:solidFill>
            </a:ln>
          </p:spPr>
          <p:txBody>
            <a:bodyPr wrap="square" lIns="0" tIns="0" rIns="0" bIns="0" rtlCol="0"/>
            <a:lstStyle/>
            <a:p>
              <a:endParaRPr/>
            </a:p>
          </p:txBody>
        </p:sp>
      </p:grpSp>
      <p:grpSp>
        <p:nvGrpSpPr>
          <p:cNvPr id="13" name="object 13"/>
          <p:cNvGrpSpPr/>
          <p:nvPr/>
        </p:nvGrpSpPr>
        <p:grpSpPr>
          <a:xfrm>
            <a:off x="8522207" y="2260092"/>
            <a:ext cx="2392680" cy="789940"/>
            <a:chOff x="8522207" y="2260092"/>
            <a:chExt cx="2392680" cy="789940"/>
          </a:xfrm>
        </p:grpSpPr>
        <p:sp>
          <p:nvSpPr>
            <p:cNvPr id="14" name="object 14">
              <a:hlinkClick r:id="rId6"/>
            </p:cNvPr>
            <p:cNvSpPr/>
            <p:nvPr/>
          </p:nvSpPr>
          <p:spPr>
            <a:xfrm>
              <a:off x="8529827" y="2267712"/>
              <a:ext cx="2377440" cy="774700"/>
            </a:xfrm>
            <a:custGeom>
              <a:avLst/>
              <a:gdLst/>
              <a:ahLst/>
              <a:cxnLst/>
              <a:rect l="l" t="t" r="r" b="b"/>
              <a:pathLst>
                <a:path w="2377440" h="774700">
                  <a:moveTo>
                    <a:pt x="2248407" y="0"/>
                  </a:moveTo>
                  <a:lnTo>
                    <a:pt x="129031" y="0"/>
                  </a:lnTo>
                  <a:lnTo>
                    <a:pt x="78813" y="10142"/>
                  </a:lnTo>
                  <a:lnTo>
                    <a:pt x="37798" y="37798"/>
                  </a:lnTo>
                  <a:lnTo>
                    <a:pt x="10142" y="78813"/>
                  </a:lnTo>
                  <a:lnTo>
                    <a:pt x="0" y="129032"/>
                  </a:lnTo>
                  <a:lnTo>
                    <a:pt x="0" y="645160"/>
                  </a:lnTo>
                  <a:lnTo>
                    <a:pt x="10142" y="695378"/>
                  </a:lnTo>
                  <a:lnTo>
                    <a:pt x="37798" y="736393"/>
                  </a:lnTo>
                  <a:lnTo>
                    <a:pt x="78813" y="764049"/>
                  </a:lnTo>
                  <a:lnTo>
                    <a:pt x="129031" y="774191"/>
                  </a:lnTo>
                  <a:lnTo>
                    <a:pt x="2248407" y="774191"/>
                  </a:lnTo>
                  <a:lnTo>
                    <a:pt x="2298626" y="764049"/>
                  </a:lnTo>
                  <a:lnTo>
                    <a:pt x="2339641" y="736393"/>
                  </a:lnTo>
                  <a:lnTo>
                    <a:pt x="2367297" y="695378"/>
                  </a:lnTo>
                  <a:lnTo>
                    <a:pt x="2377440" y="645160"/>
                  </a:lnTo>
                  <a:lnTo>
                    <a:pt x="2377440" y="129032"/>
                  </a:lnTo>
                  <a:lnTo>
                    <a:pt x="2367297" y="78813"/>
                  </a:lnTo>
                  <a:lnTo>
                    <a:pt x="2339641" y="37798"/>
                  </a:lnTo>
                  <a:lnTo>
                    <a:pt x="2298626" y="10142"/>
                  </a:lnTo>
                  <a:lnTo>
                    <a:pt x="2248407" y="0"/>
                  </a:lnTo>
                  <a:close/>
                </a:path>
              </a:pathLst>
            </a:custGeom>
            <a:solidFill>
              <a:srgbClr val="B71E42"/>
            </a:solidFill>
          </p:spPr>
          <p:txBody>
            <a:bodyPr wrap="square" lIns="0" tIns="0" rIns="0" bIns="0" rtlCol="0"/>
            <a:lstStyle/>
            <a:p>
              <a:endParaRPr/>
            </a:p>
          </p:txBody>
        </p:sp>
        <p:sp>
          <p:nvSpPr>
            <p:cNvPr id="15" name="object 15">
              <a:hlinkClick r:id="rId6"/>
            </p:cNvPr>
            <p:cNvSpPr/>
            <p:nvPr/>
          </p:nvSpPr>
          <p:spPr>
            <a:xfrm>
              <a:off x="8529827" y="2267712"/>
              <a:ext cx="2377440" cy="774700"/>
            </a:xfrm>
            <a:custGeom>
              <a:avLst/>
              <a:gdLst/>
              <a:ahLst/>
              <a:cxnLst/>
              <a:rect l="l" t="t" r="r" b="b"/>
              <a:pathLst>
                <a:path w="2377440" h="774700">
                  <a:moveTo>
                    <a:pt x="0" y="129032"/>
                  </a:moveTo>
                  <a:lnTo>
                    <a:pt x="10142" y="78813"/>
                  </a:lnTo>
                  <a:lnTo>
                    <a:pt x="37798" y="37798"/>
                  </a:lnTo>
                  <a:lnTo>
                    <a:pt x="78813" y="10142"/>
                  </a:lnTo>
                  <a:lnTo>
                    <a:pt x="129031" y="0"/>
                  </a:lnTo>
                  <a:lnTo>
                    <a:pt x="2248407" y="0"/>
                  </a:lnTo>
                  <a:lnTo>
                    <a:pt x="2298626" y="10142"/>
                  </a:lnTo>
                  <a:lnTo>
                    <a:pt x="2339641" y="37798"/>
                  </a:lnTo>
                  <a:lnTo>
                    <a:pt x="2367297" y="78813"/>
                  </a:lnTo>
                  <a:lnTo>
                    <a:pt x="2377440" y="129032"/>
                  </a:lnTo>
                  <a:lnTo>
                    <a:pt x="2377440" y="645160"/>
                  </a:lnTo>
                  <a:lnTo>
                    <a:pt x="2367297" y="695378"/>
                  </a:lnTo>
                  <a:lnTo>
                    <a:pt x="2339641" y="736393"/>
                  </a:lnTo>
                  <a:lnTo>
                    <a:pt x="2298626" y="764049"/>
                  </a:lnTo>
                  <a:lnTo>
                    <a:pt x="2248407" y="774191"/>
                  </a:lnTo>
                  <a:lnTo>
                    <a:pt x="129031" y="774191"/>
                  </a:lnTo>
                  <a:lnTo>
                    <a:pt x="78813" y="764049"/>
                  </a:lnTo>
                  <a:lnTo>
                    <a:pt x="37798" y="736393"/>
                  </a:lnTo>
                  <a:lnTo>
                    <a:pt x="10142" y="695378"/>
                  </a:lnTo>
                  <a:lnTo>
                    <a:pt x="0" y="645160"/>
                  </a:lnTo>
                  <a:lnTo>
                    <a:pt x="0" y="129032"/>
                  </a:lnTo>
                  <a:close/>
                </a:path>
              </a:pathLst>
            </a:custGeom>
            <a:ln w="15240">
              <a:solidFill>
                <a:srgbClr val="85122D"/>
              </a:solidFill>
            </a:ln>
          </p:spPr>
          <p:txBody>
            <a:bodyPr wrap="square" lIns="0" tIns="0" rIns="0" bIns="0" rtlCol="0"/>
            <a:lstStyle/>
            <a:p>
              <a:endParaRPr/>
            </a:p>
          </p:txBody>
        </p:sp>
      </p:grpSp>
      <p:grpSp>
        <p:nvGrpSpPr>
          <p:cNvPr id="16" name="object 16"/>
          <p:cNvGrpSpPr/>
          <p:nvPr/>
        </p:nvGrpSpPr>
        <p:grpSpPr>
          <a:xfrm>
            <a:off x="4648200" y="3502152"/>
            <a:ext cx="2392680" cy="789940"/>
            <a:chOff x="5151120" y="3099816"/>
            <a:chExt cx="2392680" cy="789940"/>
          </a:xfrm>
        </p:grpSpPr>
        <p:sp>
          <p:nvSpPr>
            <p:cNvPr id="17" name="object 17">
              <a:hlinkClick r:id="rId7"/>
            </p:cNvPr>
            <p:cNvSpPr/>
            <p:nvPr/>
          </p:nvSpPr>
          <p:spPr>
            <a:xfrm>
              <a:off x="5158740" y="3107436"/>
              <a:ext cx="2377440" cy="774700"/>
            </a:xfrm>
            <a:custGeom>
              <a:avLst/>
              <a:gdLst/>
              <a:ahLst/>
              <a:cxnLst/>
              <a:rect l="l" t="t" r="r" b="b"/>
              <a:pathLst>
                <a:path w="2377440" h="774700">
                  <a:moveTo>
                    <a:pt x="2248408" y="0"/>
                  </a:moveTo>
                  <a:lnTo>
                    <a:pt x="129032" y="0"/>
                  </a:lnTo>
                  <a:lnTo>
                    <a:pt x="78813" y="10142"/>
                  </a:lnTo>
                  <a:lnTo>
                    <a:pt x="37798" y="37798"/>
                  </a:lnTo>
                  <a:lnTo>
                    <a:pt x="10142" y="78813"/>
                  </a:lnTo>
                  <a:lnTo>
                    <a:pt x="0" y="129031"/>
                  </a:lnTo>
                  <a:lnTo>
                    <a:pt x="0" y="645159"/>
                  </a:lnTo>
                  <a:lnTo>
                    <a:pt x="10142" y="695378"/>
                  </a:lnTo>
                  <a:lnTo>
                    <a:pt x="37798" y="736393"/>
                  </a:lnTo>
                  <a:lnTo>
                    <a:pt x="78813" y="764049"/>
                  </a:lnTo>
                  <a:lnTo>
                    <a:pt x="129032" y="774191"/>
                  </a:lnTo>
                  <a:lnTo>
                    <a:pt x="2248408" y="774191"/>
                  </a:lnTo>
                  <a:lnTo>
                    <a:pt x="2298626" y="764049"/>
                  </a:lnTo>
                  <a:lnTo>
                    <a:pt x="2339641" y="736393"/>
                  </a:lnTo>
                  <a:lnTo>
                    <a:pt x="2367297" y="695378"/>
                  </a:lnTo>
                  <a:lnTo>
                    <a:pt x="2377440" y="645159"/>
                  </a:lnTo>
                  <a:lnTo>
                    <a:pt x="2377440" y="129031"/>
                  </a:lnTo>
                  <a:lnTo>
                    <a:pt x="2367297" y="78813"/>
                  </a:lnTo>
                  <a:lnTo>
                    <a:pt x="2339641" y="37798"/>
                  </a:lnTo>
                  <a:lnTo>
                    <a:pt x="2298626" y="10142"/>
                  </a:lnTo>
                  <a:lnTo>
                    <a:pt x="2248408" y="0"/>
                  </a:lnTo>
                  <a:close/>
                </a:path>
              </a:pathLst>
            </a:custGeom>
            <a:solidFill>
              <a:srgbClr val="B71E42"/>
            </a:solidFill>
          </p:spPr>
          <p:txBody>
            <a:bodyPr wrap="square" lIns="0" tIns="0" rIns="0" bIns="0" rtlCol="0"/>
            <a:lstStyle/>
            <a:p>
              <a:endParaRPr/>
            </a:p>
          </p:txBody>
        </p:sp>
        <p:sp>
          <p:nvSpPr>
            <p:cNvPr id="18" name="object 18">
              <a:hlinkClick r:id="rId7"/>
            </p:cNvPr>
            <p:cNvSpPr/>
            <p:nvPr/>
          </p:nvSpPr>
          <p:spPr>
            <a:xfrm>
              <a:off x="5158740" y="3107436"/>
              <a:ext cx="2377440" cy="774700"/>
            </a:xfrm>
            <a:custGeom>
              <a:avLst/>
              <a:gdLst/>
              <a:ahLst/>
              <a:cxnLst/>
              <a:rect l="l" t="t" r="r" b="b"/>
              <a:pathLst>
                <a:path w="2377440" h="774700">
                  <a:moveTo>
                    <a:pt x="0" y="129031"/>
                  </a:moveTo>
                  <a:lnTo>
                    <a:pt x="10142" y="78813"/>
                  </a:lnTo>
                  <a:lnTo>
                    <a:pt x="37798" y="37798"/>
                  </a:lnTo>
                  <a:lnTo>
                    <a:pt x="78813" y="10142"/>
                  </a:lnTo>
                  <a:lnTo>
                    <a:pt x="129032" y="0"/>
                  </a:lnTo>
                  <a:lnTo>
                    <a:pt x="2248408" y="0"/>
                  </a:lnTo>
                  <a:lnTo>
                    <a:pt x="2298626" y="10142"/>
                  </a:lnTo>
                  <a:lnTo>
                    <a:pt x="2339641" y="37798"/>
                  </a:lnTo>
                  <a:lnTo>
                    <a:pt x="2367297" y="78813"/>
                  </a:lnTo>
                  <a:lnTo>
                    <a:pt x="2377440" y="129031"/>
                  </a:lnTo>
                  <a:lnTo>
                    <a:pt x="2377440" y="645159"/>
                  </a:lnTo>
                  <a:lnTo>
                    <a:pt x="2367297" y="695378"/>
                  </a:lnTo>
                  <a:lnTo>
                    <a:pt x="2339641" y="736393"/>
                  </a:lnTo>
                  <a:lnTo>
                    <a:pt x="2298626" y="764049"/>
                  </a:lnTo>
                  <a:lnTo>
                    <a:pt x="2248408" y="774191"/>
                  </a:lnTo>
                  <a:lnTo>
                    <a:pt x="129032" y="774191"/>
                  </a:lnTo>
                  <a:lnTo>
                    <a:pt x="78813" y="764049"/>
                  </a:lnTo>
                  <a:lnTo>
                    <a:pt x="37798" y="736393"/>
                  </a:lnTo>
                  <a:lnTo>
                    <a:pt x="10142" y="695378"/>
                  </a:lnTo>
                  <a:lnTo>
                    <a:pt x="0" y="645159"/>
                  </a:lnTo>
                  <a:lnTo>
                    <a:pt x="0" y="129031"/>
                  </a:lnTo>
                  <a:close/>
                </a:path>
              </a:pathLst>
            </a:custGeom>
            <a:ln w="15239">
              <a:solidFill>
                <a:srgbClr val="85122D"/>
              </a:solidFill>
            </a:ln>
          </p:spPr>
          <p:txBody>
            <a:bodyPr wrap="square" lIns="0" tIns="0" rIns="0" bIns="0" rtlCol="0"/>
            <a:lstStyle/>
            <a:p>
              <a:endParaRPr/>
            </a:p>
          </p:txBody>
        </p:sp>
      </p:grpSp>
      <p:sp>
        <p:nvSpPr>
          <p:cNvPr id="21" name="object 21">
            <a:hlinkClick r:id="rId8"/>
          </p:cNvPr>
          <p:cNvSpPr/>
          <p:nvPr/>
        </p:nvSpPr>
        <p:spPr>
          <a:xfrm>
            <a:off x="527177" y="3563047"/>
            <a:ext cx="2377440" cy="772795"/>
          </a:xfrm>
          <a:custGeom>
            <a:avLst/>
            <a:gdLst/>
            <a:ahLst/>
            <a:cxnLst/>
            <a:rect l="l" t="t" r="r" b="b"/>
            <a:pathLst>
              <a:path w="2377440" h="772795">
                <a:moveTo>
                  <a:pt x="0" y="128778"/>
                </a:moveTo>
                <a:lnTo>
                  <a:pt x="10120" y="78652"/>
                </a:lnTo>
                <a:lnTo>
                  <a:pt x="37718" y="37718"/>
                </a:lnTo>
                <a:lnTo>
                  <a:pt x="78652" y="10120"/>
                </a:lnTo>
                <a:lnTo>
                  <a:pt x="128778" y="0"/>
                </a:lnTo>
                <a:lnTo>
                  <a:pt x="2248662" y="0"/>
                </a:lnTo>
                <a:lnTo>
                  <a:pt x="2298787" y="10120"/>
                </a:lnTo>
                <a:lnTo>
                  <a:pt x="2339721" y="37718"/>
                </a:lnTo>
                <a:lnTo>
                  <a:pt x="2367319" y="78652"/>
                </a:lnTo>
                <a:lnTo>
                  <a:pt x="2377440" y="128778"/>
                </a:lnTo>
                <a:lnTo>
                  <a:pt x="2377440" y="643890"/>
                </a:lnTo>
                <a:lnTo>
                  <a:pt x="2367319" y="694015"/>
                </a:lnTo>
                <a:lnTo>
                  <a:pt x="2339721" y="734949"/>
                </a:lnTo>
                <a:lnTo>
                  <a:pt x="2298787" y="762547"/>
                </a:lnTo>
                <a:lnTo>
                  <a:pt x="2248662" y="772668"/>
                </a:lnTo>
                <a:lnTo>
                  <a:pt x="128778" y="772668"/>
                </a:lnTo>
                <a:lnTo>
                  <a:pt x="78652" y="762547"/>
                </a:lnTo>
                <a:lnTo>
                  <a:pt x="37718" y="734949"/>
                </a:lnTo>
                <a:lnTo>
                  <a:pt x="10120" y="694015"/>
                </a:lnTo>
                <a:lnTo>
                  <a:pt x="0" y="643890"/>
                </a:lnTo>
                <a:lnTo>
                  <a:pt x="0" y="128778"/>
                </a:lnTo>
                <a:close/>
              </a:path>
            </a:pathLst>
          </a:custGeom>
          <a:solidFill>
            <a:srgbClr val="990033"/>
          </a:solidFill>
          <a:ln w="15240">
            <a:solidFill>
              <a:srgbClr val="85122D"/>
            </a:solidFill>
          </a:ln>
        </p:spPr>
        <p:txBody>
          <a:bodyPr wrap="square" lIns="0" tIns="0" rIns="0" bIns="0" rtlCol="0"/>
          <a:lstStyle/>
          <a:p>
            <a:endParaRPr/>
          </a:p>
        </p:txBody>
      </p:sp>
      <p:grpSp>
        <p:nvGrpSpPr>
          <p:cNvPr id="22" name="object 22"/>
          <p:cNvGrpSpPr/>
          <p:nvPr/>
        </p:nvGrpSpPr>
        <p:grpSpPr>
          <a:xfrm>
            <a:off x="583691" y="2243327"/>
            <a:ext cx="2392680" cy="789940"/>
            <a:chOff x="583691" y="2243327"/>
            <a:chExt cx="2392680" cy="789940"/>
          </a:xfrm>
        </p:grpSpPr>
        <p:sp>
          <p:nvSpPr>
            <p:cNvPr id="23" name="object 23">
              <a:hlinkClick r:id="rId9"/>
            </p:cNvPr>
            <p:cNvSpPr/>
            <p:nvPr/>
          </p:nvSpPr>
          <p:spPr>
            <a:xfrm>
              <a:off x="591311" y="2250947"/>
              <a:ext cx="2377440" cy="774700"/>
            </a:xfrm>
            <a:custGeom>
              <a:avLst/>
              <a:gdLst/>
              <a:ahLst/>
              <a:cxnLst/>
              <a:rect l="l" t="t" r="r" b="b"/>
              <a:pathLst>
                <a:path w="2377440" h="774700">
                  <a:moveTo>
                    <a:pt x="2248408" y="0"/>
                  </a:moveTo>
                  <a:lnTo>
                    <a:pt x="129031" y="0"/>
                  </a:lnTo>
                  <a:lnTo>
                    <a:pt x="78808" y="10142"/>
                  </a:lnTo>
                  <a:lnTo>
                    <a:pt x="37793" y="37798"/>
                  </a:lnTo>
                  <a:lnTo>
                    <a:pt x="10140" y="78813"/>
                  </a:lnTo>
                  <a:lnTo>
                    <a:pt x="0" y="129031"/>
                  </a:lnTo>
                  <a:lnTo>
                    <a:pt x="0" y="645160"/>
                  </a:lnTo>
                  <a:lnTo>
                    <a:pt x="10140" y="695378"/>
                  </a:lnTo>
                  <a:lnTo>
                    <a:pt x="37793" y="736393"/>
                  </a:lnTo>
                  <a:lnTo>
                    <a:pt x="78808" y="764049"/>
                  </a:lnTo>
                  <a:lnTo>
                    <a:pt x="129031" y="774191"/>
                  </a:lnTo>
                  <a:lnTo>
                    <a:pt x="2248408" y="774191"/>
                  </a:lnTo>
                  <a:lnTo>
                    <a:pt x="2298626" y="764049"/>
                  </a:lnTo>
                  <a:lnTo>
                    <a:pt x="2339641" y="736393"/>
                  </a:lnTo>
                  <a:lnTo>
                    <a:pt x="2367297" y="695378"/>
                  </a:lnTo>
                  <a:lnTo>
                    <a:pt x="2377440" y="645160"/>
                  </a:lnTo>
                  <a:lnTo>
                    <a:pt x="2377440" y="129031"/>
                  </a:lnTo>
                  <a:lnTo>
                    <a:pt x="2367297" y="78813"/>
                  </a:lnTo>
                  <a:lnTo>
                    <a:pt x="2339641" y="37798"/>
                  </a:lnTo>
                  <a:lnTo>
                    <a:pt x="2298626" y="10142"/>
                  </a:lnTo>
                  <a:lnTo>
                    <a:pt x="2248408" y="0"/>
                  </a:lnTo>
                  <a:close/>
                </a:path>
              </a:pathLst>
            </a:custGeom>
            <a:solidFill>
              <a:srgbClr val="B71E42"/>
            </a:solidFill>
          </p:spPr>
          <p:txBody>
            <a:bodyPr wrap="square" lIns="0" tIns="0" rIns="0" bIns="0" rtlCol="0"/>
            <a:lstStyle/>
            <a:p>
              <a:endParaRPr/>
            </a:p>
          </p:txBody>
        </p:sp>
        <p:sp>
          <p:nvSpPr>
            <p:cNvPr id="24" name="object 24">
              <a:hlinkClick r:id="rId9"/>
            </p:cNvPr>
            <p:cNvSpPr/>
            <p:nvPr/>
          </p:nvSpPr>
          <p:spPr>
            <a:xfrm>
              <a:off x="591311" y="2250947"/>
              <a:ext cx="2377440" cy="774700"/>
            </a:xfrm>
            <a:custGeom>
              <a:avLst/>
              <a:gdLst/>
              <a:ahLst/>
              <a:cxnLst/>
              <a:rect l="l" t="t" r="r" b="b"/>
              <a:pathLst>
                <a:path w="2377440" h="774700">
                  <a:moveTo>
                    <a:pt x="0" y="129031"/>
                  </a:moveTo>
                  <a:lnTo>
                    <a:pt x="10140" y="78813"/>
                  </a:lnTo>
                  <a:lnTo>
                    <a:pt x="37793" y="37798"/>
                  </a:lnTo>
                  <a:lnTo>
                    <a:pt x="78808" y="10142"/>
                  </a:lnTo>
                  <a:lnTo>
                    <a:pt x="129031" y="0"/>
                  </a:lnTo>
                  <a:lnTo>
                    <a:pt x="2248408" y="0"/>
                  </a:lnTo>
                  <a:lnTo>
                    <a:pt x="2298626" y="10142"/>
                  </a:lnTo>
                  <a:lnTo>
                    <a:pt x="2339641" y="37798"/>
                  </a:lnTo>
                  <a:lnTo>
                    <a:pt x="2367297" y="78813"/>
                  </a:lnTo>
                  <a:lnTo>
                    <a:pt x="2377440" y="129031"/>
                  </a:lnTo>
                  <a:lnTo>
                    <a:pt x="2377440" y="645160"/>
                  </a:lnTo>
                  <a:lnTo>
                    <a:pt x="2367297" y="695378"/>
                  </a:lnTo>
                  <a:lnTo>
                    <a:pt x="2339641" y="736393"/>
                  </a:lnTo>
                  <a:lnTo>
                    <a:pt x="2298626" y="764049"/>
                  </a:lnTo>
                  <a:lnTo>
                    <a:pt x="2248408" y="774191"/>
                  </a:lnTo>
                  <a:lnTo>
                    <a:pt x="129031" y="774191"/>
                  </a:lnTo>
                  <a:lnTo>
                    <a:pt x="78808" y="764049"/>
                  </a:lnTo>
                  <a:lnTo>
                    <a:pt x="37793" y="736393"/>
                  </a:lnTo>
                  <a:lnTo>
                    <a:pt x="10140" y="695378"/>
                  </a:lnTo>
                  <a:lnTo>
                    <a:pt x="0" y="645160"/>
                  </a:lnTo>
                  <a:lnTo>
                    <a:pt x="0" y="129031"/>
                  </a:lnTo>
                  <a:close/>
                </a:path>
              </a:pathLst>
            </a:custGeom>
            <a:ln w="15239">
              <a:solidFill>
                <a:srgbClr val="85122D"/>
              </a:solidFill>
            </a:ln>
          </p:spPr>
          <p:txBody>
            <a:bodyPr wrap="square" lIns="0" tIns="0" rIns="0" bIns="0" rtlCol="0"/>
            <a:lstStyle/>
            <a:p>
              <a:endParaRPr/>
            </a:p>
          </p:txBody>
        </p:sp>
      </p:grpSp>
      <p:sp>
        <p:nvSpPr>
          <p:cNvPr id="25" name="object 25"/>
          <p:cNvSpPr txBox="1">
            <a:spLocks noGrp="1"/>
          </p:cNvSpPr>
          <p:nvPr>
            <p:ph type="title"/>
          </p:nvPr>
        </p:nvSpPr>
        <p:spPr>
          <a:xfrm>
            <a:off x="2126360" y="501141"/>
            <a:ext cx="5429885" cy="299720"/>
          </a:xfrm>
          <a:prstGeom prst="rect">
            <a:avLst/>
          </a:prstGeom>
        </p:spPr>
        <p:txBody>
          <a:bodyPr vert="horz" wrap="square" lIns="0" tIns="12700" rIns="0" bIns="0" rtlCol="0">
            <a:spAutoFit/>
          </a:bodyPr>
          <a:lstStyle/>
          <a:p>
            <a:pPr marL="12700">
              <a:lnSpc>
                <a:spcPct val="100000"/>
              </a:lnSpc>
              <a:spcBef>
                <a:spcPts val="100"/>
              </a:spcBef>
            </a:pPr>
            <a:r>
              <a:rPr sz="1800" spc="-10" dirty="0"/>
              <a:t>What</a:t>
            </a:r>
            <a:r>
              <a:rPr sz="1800" spc="-45" dirty="0"/>
              <a:t> </a:t>
            </a:r>
            <a:r>
              <a:rPr sz="1800" spc="-60" dirty="0"/>
              <a:t>other</a:t>
            </a:r>
            <a:r>
              <a:rPr sz="1800" spc="-30" dirty="0"/>
              <a:t> </a:t>
            </a:r>
            <a:r>
              <a:rPr sz="1800" spc="-75" dirty="0"/>
              <a:t>services</a:t>
            </a:r>
            <a:r>
              <a:rPr sz="1800" spc="-50" dirty="0"/>
              <a:t> </a:t>
            </a:r>
            <a:r>
              <a:rPr sz="1800" spc="-125" dirty="0"/>
              <a:t>are</a:t>
            </a:r>
            <a:r>
              <a:rPr sz="1800" spc="-25" dirty="0"/>
              <a:t> </a:t>
            </a:r>
            <a:r>
              <a:rPr sz="1800" spc="-160" dirty="0"/>
              <a:t>available</a:t>
            </a:r>
            <a:r>
              <a:rPr sz="1800" spc="-45" dirty="0"/>
              <a:t> </a:t>
            </a:r>
            <a:r>
              <a:rPr sz="1800" spc="-75" dirty="0"/>
              <a:t>for</a:t>
            </a:r>
            <a:r>
              <a:rPr sz="1800" spc="-60" dirty="0"/>
              <a:t> </a:t>
            </a:r>
            <a:r>
              <a:rPr sz="1800" spc="-100" dirty="0"/>
              <a:t>children</a:t>
            </a:r>
            <a:r>
              <a:rPr sz="1800" spc="-15" dirty="0"/>
              <a:t> </a:t>
            </a:r>
            <a:r>
              <a:rPr sz="1800" spc="-100" dirty="0"/>
              <a:t>with</a:t>
            </a:r>
            <a:r>
              <a:rPr sz="1800" spc="-25" dirty="0"/>
              <a:t> </a:t>
            </a:r>
            <a:r>
              <a:rPr sz="1800" spc="50" dirty="0"/>
              <a:t>SEND?</a:t>
            </a:r>
            <a:endParaRPr sz="1800"/>
          </a:p>
        </p:txBody>
      </p:sp>
      <p:sp>
        <p:nvSpPr>
          <p:cNvPr id="26" name="object 26"/>
          <p:cNvSpPr txBox="1"/>
          <p:nvPr/>
        </p:nvSpPr>
        <p:spPr>
          <a:xfrm>
            <a:off x="794410" y="1356105"/>
            <a:ext cx="9917430" cy="574040"/>
          </a:xfrm>
          <a:prstGeom prst="rect">
            <a:avLst/>
          </a:prstGeom>
        </p:spPr>
        <p:txBody>
          <a:bodyPr vert="horz" wrap="square" lIns="0" tIns="12700" rIns="0" bIns="0" rtlCol="0">
            <a:spAutoFit/>
          </a:bodyPr>
          <a:lstStyle/>
          <a:p>
            <a:pPr marL="12700" marR="5080">
              <a:lnSpc>
                <a:spcPct val="100000"/>
              </a:lnSpc>
              <a:spcBef>
                <a:spcPts val="100"/>
              </a:spcBef>
            </a:pPr>
            <a:r>
              <a:rPr sz="1800" spc="-70" dirty="0">
                <a:latin typeface="Trebuchet MS"/>
                <a:cs typeface="Trebuchet MS"/>
              </a:rPr>
              <a:t>There</a:t>
            </a:r>
            <a:r>
              <a:rPr sz="1800" spc="-30" dirty="0">
                <a:latin typeface="Trebuchet MS"/>
                <a:cs typeface="Trebuchet MS"/>
              </a:rPr>
              <a:t> </a:t>
            </a:r>
            <a:r>
              <a:rPr sz="1800" spc="-125" dirty="0">
                <a:latin typeface="Trebuchet MS"/>
                <a:cs typeface="Trebuchet MS"/>
              </a:rPr>
              <a:t>are</a:t>
            </a:r>
            <a:r>
              <a:rPr sz="1800" spc="-20" dirty="0">
                <a:latin typeface="Trebuchet MS"/>
                <a:cs typeface="Trebuchet MS"/>
              </a:rPr>
              <a:t> </a:t>
            </a:r>
            <a:r>
              <a:rPr sz="1800" spc="-190" dirty="0">
                <a:latin typeface="Trebuchet MS"/>
                <a:cs typeface="Trebuchet MS"/>
              </a:rPr>
              <a:t>a</a:t>
            </a:r>
            <a:r>
              <a:rPr sz="1800" spc="-35" dirty="0">
                <a:latin typeface="Trebuchet MS"/>
                <a:cs typeface="Trebuchet MS"/>
              </a:rPr>
              <a:t> </a:t>
            </a:r>
            <a:r>
              <a:rPr sz="1800" spc="-110" dirty="0">
                <a:latin typeface="Trebuchet MS"/>
                <a:cs typeface="Trebuchet MS"/>
              </a:rPr>
              <a:t>range</a:t>
            </a:r>
            <a:r>
              <a:rPr sz="1800" spc="-30" dirty="0">
                <a:latin typeface="Trebuchet MS"/>
                <a:cs typeface="Trebuchet MS"/>
              </a:rPr>
              <a:t> </a:t>
            </a:r>
            <a:r>
              <a:rPr sz="1800" spc="-100" dirty="0">
                <a:latin typeface="Trebuchet MS"/>
                <a:cs typeface="Trebuchet MS"/>
              </a:rPr>
              <a:t>of</a:t>
            </a:r>
            <a:r>
              <a:rPr sz="1800" spc="-25" dirty="0">
                <a:latin typeface="Trebuchet MS"/>
                <a:cs typeface="Trebuchet MS"/>
              </a:rPr>
              <a:t> </a:t>
            </a:r>
            <a:r>
              <a:rPr sz="1800" spc="-85" dirty="0">
                <a:latin typeface="Trebuchet MS"/>
                <a:cs typeface="Trebuchet MS"/>
              </a:rPr>
              <a:t>services</a:t>
            </a:r>
            <a:r>
              <a:rPr sz="1800" spc="-40" dirty="0">
                <a:latin typeface="Trebuchet MS"/>
                <a:cs typeface="Trebuchet MS"/>
              </a:rPr>
              <a:t> </a:t>
            </a:r>
            <a:r>
              <a:rPr sz="1800" spc="-160" dirty="0">
                <a:latin typeface="Trebuchet MS"/>
                <a:cs typeface="Trebuchet MS"/>
              </a:rPr>
              <a:t>available</a:t>
            </a:r>
            <a:r>
              <a:rPr sz="1800" spc="-45" dirty="0">
                <a:latin typeface="Trebuchet MS"/>
                <a:cs typeface="Trebuchet MS"/>
              </a:rPr>
              <a:t> </a:t>
            </a:r>
            <a:r>
              <a:rPr sz="1800" dirty="0">
                <a:latin typeface="Trebuchet MS"/>
                <a:cs typeface="Trebuchet MS"/>
              </a:rPr>
              <a:t>to</a:t>
            </a:r>
            <a:r>
              <a:rPr sz="1800" spc="-25" dirty="0">
                <a:latin typeface="Trebuchet MS"/>
                <a:cs typeface="Trebuchet MS"/>
              </a:rPr>
              <a:t> </a:t>
            </a:r>
            <a:r>
              <a:rPr sz="1800" spc="-100" dirty="0">
                <a:latin typeface="Trebuchet MS"/>
                <a:cs typeface="Trebuchet MS"/>
              </a:rPr>
              <a:t>children</a:t>
            </a:r>
            <a:r>
              <a:rPr sz="1800" spc="-10" dirty="0">
                <a:latin typeface="Trebuchet MS"/>
                <a:cs typeface="Trebuchet MS"/>
              </a:rPr>
              <a:t> </a:t>
            </a:r>
            <a:r>
              <a:rPr sz="1800" spc="-100" dirty="0">
                <a:latin typeface="Trebuchet MS"/>
                <a:cs typeface="Trebuchet MS"/>
              </a:rPr>
              <a:t>with</a:t>
            </a:r>
            <a:r>
              <a:rPr sz="1800" spc="-20" dirty="0">
                <a:latin typeface="Trebuchet MS"/>
                <a:cs typeface="Trebuchet MS"/>
              </a:rPr>
              <a:t> </a:t>
            </a:r>
            <a:r>
              <a:rPr sz="1800" spc="90" dirty="0">
                <a:latin typeface="Trebuchet MS"/>
                <a:cs typeface="Trebuchet MS"/>
              </a:rPr>
              <a:t>SEND</a:t>
            </a:r>
            <a:r>
              <a:rPr sz="1800" spc="-30" dirty="0">
                <a:latin typeface="Trebuchet MS"/>
                <a:cs typeface="Trebuchet MS"/>
              </a:rPr>
              <a:t> </a:t>
            </a:r>
            <a:r>
              <a:rPr sz="1800" spc="-125" dirty="0">
                <a:latin typeface="Trebuchet MS"/>
                <a:cs typeface="Trebuchet MS"/>
              </a:rPr>
              <a:t>and</a:t>
            </a:r>
            <a:r>
              <a:rPr sz="1800" spc="-40" dirty="0">
                <a:latin typeface="Trebuchet MS"/>
                <a:cs typeface="Trebuchet MS"/>
              </a:rPr>
              <a:t> </a:t>
            </a:r>
            <a:r>
              <a:rPr sz="1800" spc="-100" dirty="0">
                <a:latin typeface="Trebuchet MS"/>
                <a:cs typeface="Trebuchet MS"/>
              </a:rPr>
              <a:t>their</a:t>
            </a:r>
            <a:r>
              <a:rPr sz="1800" spc="-25" dirty="0">
                <a:latin typeface="Trebuchet MS"/>
                <a:cs typeface="Trebuchet MS"/>
              </a:rPr>
              <a:t> </a:t>
            </a:r>
            <a:r>
              <a:rPr sz="1800" spc="-155" dirty="0">
                <a:latin typeface="Trebuchet MS"/>
                <a:cs typeface="Trebuchet MS"/>
              </a:rPr>
              <a:t>families.</a:t>
            </a:r>
            <a:r>
              <a:rPr sz="1800" spc="-220" dirty="0">
                <a:latin typeface="Trebuchet MS"/>
                <a:cs typeface="Trebuchet MS"/>
              </a:rPr>
              <a:t> </a:t>
            </a:r>
            <a:r>
              <a:rPr sz="1800" spc="-105" dirty="0">
                <a:latin typeface="Trebuchet MS"/>
                <a:cs typeface="Trebuchet MS"/>
              </a:rPr>
              <a:t>Examples</a:t>
            </a:r>
            <a:r>
              <a:rPr sz="1800" spc="-40" dirty="0">
                <a:latin typeface="Trebuchet MS"/>
                <a:cs typeface="Trebuchet MS"/>
              </a:rPr>
              <a:t> </a:t>
            </a:r>
            <a:r>
              <a:rPr sz="1800" spc="-100" dirty="0">
                <a:latin typeface="Trebuchet MS"/>
                <a:cs typeface="Trebuchet MS"/>
              </a:rPr>
              <a:t>of</a:t>
            </a:r>
            <a:r>
              <a:rPr sz="1800" spc="-25" dirty="0">
                <a:latin typeface="Trebuchet MS"/>
                <a:cs typeface="Trebuchet MS"/>
              </a:rPr>
              <a:t> </a:t>
            </a:r>
            <a:r>
              <a:rPr sz="1800" spc="-105" dirty="0">
                <a:latin typeface="Trebuchet MS"/>
                <a:cs typeface="Trebuchet MS"/>
              </a:rPr>
              <a:t>these</a:t>
            </a:r>
            <a:r>
              <a:rPr sz="1800" spc="-40" dirty="0">
                <a:latin typeface="Trebuchet MS"/>
                <a:cs typeface="Trebuchet MS"/>
              </a:rPr>
              <a:t> </a:t>
            </a:r>
            <a:r>
              <a:rPr sz="1800" spc="-10" dirty="0">
                <a:latin typeface="Trebuchet MS"/>
                <a:cs typeface="Trebuchet MS"/>
              </a:rPr>
              <a:t>services </a:t>
            </a:r>
            <a:r>
              <a:rPr sz="1800" spc="-114" dirty="0">
                <a:latin typeface="Trebuchet MS"/>
                <a:cs typeface="Trebuchet MS"/>
              </a:rPr>
              <a:t>include</a:t>
            </a:r>
            <a:r>
              <a:rPr sz="1800" spc="-45" dirty="0">
                <a:latin typeface="Trebuchet MS"/>
                <a:cs typeface="Trebuchet MS"/>
              </a:rPr>
              <a:t> </a:t>
            </a:r>
            <a:r>
              <a:rPr sz="1800" spc="-125" dirty="0">
                <a:latin typeface="Trebuchet MS"/>
                <a:cs typeface="Trebuchet MS"/>
              </a:rPr>
              <a:t>the</a:t>
            </a:r>
            <a:r>
              <a:rPr sz="1800" spc="-45" dirty="0">
                <a:latin typeface="Trebuchet MS"/>
                <a:cs typeface="Trebuchet MS"/>
              </a:rPr>
              <a:t> </a:t>
            </a:r>
            <a:r>
              <a:rPr sz="1800" spc="-120" dirty="0">
                <a:latin typeface="Trebuchet MS"/>
                <a:cs typeface="Trebuchet MS"/>
              </a:rPr>
              <a:t>following:</a:t>
            </a:r>
            <a:r>
              <a:rPr sz="1800" spc="-240" dirty="0">
                <a:latin typeface="Trebuchet MS"/>
                <a:cs typeface="Trebuchet MS"/>
              </a:rPr>
              <a:t> </a:t>
            </a:r>
            <a:r>
              <a:rPr sz="1800" spc="-35" dirty="0">
                <a:latin typeface="Trebuchet MS"/>
                <a:cs typeface="Trebuchet MS"/>
              </a:rPr>
              <a:t>Click </a:t>
            </a:r>
            <a:r>
              <a:rPr sz="1800" dirty="0">
                <a:latin typeface="Trebuchet MS"/>
                <a:cs typeface="Trebuchet MS"/>
              </a:rPr>
              <a:t>on</a:t>
            </a:r>
            <a:r>
              <a:rPr sz="1800" spc="-50" dirty="0">
                <a:latin typeface="Trebuchet MS"/>
                <a:cs typeface="Trebuchet MS"/>
              </a:rPr>
              <a:t> </a:t>
            </a:r>
            <a:r>
              <a:rPr sz="1800" spc="-130" dirty="0">
                <a:latin typeface="Trebuchet MS"/>
                <a:cs typeface="Trebuchet MS"/>
              </a:rPr>
              <a:t>each</a:t>
            </a:r>
            <a:r>
              <a:rPr sz="1800" spc="-60" dirty="0">
                <a:latin typeface="Trebuchet MS"/>
                <a:cs typeface="Trebuchet MS"/>
              </a:rPr>
              <a:t> one</a:t>
            </a:r>
            <a:r>
              <a:rPr sz="1800" spc="-45" dirty="0">
                <a:latin typeface="Trebuchet MS"/>
                <a:cs typeface="Trebuchet MS"/>
              </a:rPr>
              <a:t> </a:t>
            </a:r>
            <a:r>
              <a:rPr sz="1800" spc="-70" dirty="0">
                <a:latin typeface="Trebuchet MS"/>
                <a:cs typeface="Trebuchet MS"/>
              </a:rPr>
              <a:t>for </a:t>
            </a:r>
            <a:r>
              <a:rPr sz="1800" spc="-60" dirty="0">
                <a:latin typeface="Trebuchet MS"/>
                <a:cs typeface="Trebuchet MS"/>
              </a:rPr>
              <a:t>more</a:t>
            </a:r>
            <a:r>
              <a:rPr sz="1800" spc="-55" dirty="0">
                <a:latin typeface="Trebuchet MS"/>
                <a:cs typeface="Trebuchet MS"/>
              </a:rPr>
              <a:t> </a:t>
            </a:r>
            <a:r>
              <a:rPr sz="1800" spc="-10" dirty="0">
                <a:latin typeface="Trebuchet MS"/>
                <a:cs typeface="Trebuchet MS"/>
              </a:rPr>
              <a:t>information</a:t>
            </a:r>
            <a:endParaRPr sz="1800">
              <a:latin typeface="Trebuchet MS"/>
              <a:cs typeface="Trebuchet MS"/>
            </a:endParaRPr>
          </a:p>
        </p:txBody>
      </p:sp>
      <p:sp>
        <p:nvSpPr>
          <p:cNvPr id="27" name="object 27"/>
          <p:cNvSpPr txBox="1"/>
          <p:nvPr/>
        </p:nvSpPr>
        <p:spPr>
          <a:xfrm>
            <a:off x="913891" y="2429332"/>
            <a:ext cx="1681480" cy="300355"/>
          </a:xfrm>
          <a:prstGeom prst="rect">
            <a:avLst/>
          </a:prstGeom>
        </p:spPr>
        <p:txBody>
          <a:bodyPr vert="horz" wrap="square" lIns="0" tIns="12700" rIns="0" bIns="0" rtlCol="0">
            <a:spAutoFit/>
          </a:bodyPr>
          <a:lstStyle/>
          <a:p>
            <a:pPr marL="12700">
              <a:lnSpc>
                <a:spcPct val="100000"/>
              </a:lnSpc>
              <a:spcBef>
                <a:spcPts val="100"/>
              </a:spcBef>
            </a:pPr>
            <a:r>
              <a:rPr sz="1800" spc="-95" dirty="0">
                <a:latin typeface="Trebuchet MS"/>
                <a:cs typeface="Trebuchet MS"/>
                <a:hlinkClick r:id="rId10"/>
              </a:rPr>
              <a:t>OT/Physiotherapy</a:t>
            </a:r>
            <a:endParaRPr sz="1800" dirty="0">
              <a:latin typeface="Trebuchet MS"/>
              <a:cs typeface="Trebuchet MS"/>
            </a:endParaRPr>
          </a:p>
        </p:txBody>
      </p:sp>
      <p:sp>
        <p:nvSpPr>
          <p:cNvPr id="28" name="object 28"/>
          <p:cNvSpPr txBox="1"/>
          <p:nvPr/>
        </p:nvSpPr>
        <p:spPr>
          <a:xfrm>
            <a:off x="9195307" y="2495169"/>
            <a:ext cx="794385" cy="299720"/>
          </a:xfrm>
          <a:prstGeom prst="rect">
            <a:avLst/>
          </a:prstGeom>
        </p:spPr>
        <p:txBody>
          <a:bodyPr vert="horz" wrap="square" lIns="0" tIns="12700" rIns="0" bIns="0" rtlCol="0">
            <a:spAutoFit/>
          </a:bodyPr>
          <a:lstStyle/>
          <a:p>
            <a:pPr marL="12700">
              <a:lnSpc>
                <a:spcPct val="100000"/>
              </a:lnSpc>
              <a:spcBef>
                <a:spcPts val="100"/>
              </a:spcBef>
            </a:pPr>
            <a:r>
              <a:rPr sz="1800" spc="100" dirty="0">
                <a:latin typeface="Trebuchet MS"/>
                <a:cs typeface="Trebuchet MS"/>
                <a:hlinkClick r:id="rId11"/>
              </a:rPr>
              <a:t>CAMHS</a:t>
            </a:r>
            <a:endParaRPr sz="1800" dirty="0">
              <a:latin typeface="Trebuchet MS"/>
              <a:cs typeface="Trebuchet MS"/>
            </a:endParaRPr>
          </a:p>
        </p:txBody>
      </p:sp>
      <p:sp>
        <p:nvSpPr>
          <p:cNvPr id="29" name="object 29"/>
          <p:cNvSpPr txBox="1"/>
          <p:nvPr/>
        </p:nvSpPr>
        <p:spPr>
          <a:xfrm>
            <a:off x="10028935" y="4956429"/>
            <a:ext cx="511175" cy="299720"/>
          </a:xfrm>
          <a:prstGeom prst="rect">
            <a:avLst/>
          </a:prstGeom>
        </p:spPr>
        <p:txBody>
          <a:bodyPr vert="horz" wrap="square" lIns="0" tIns="12700" rIns="0" bIns="0" rtlCol="0">
            <a:spAutoFit/>
          </a:bodyPr>
          <a:lstStyle/>
          <a:p>
            <a:pPr marL="12700">
              <a:lnSpc>
                <a:spcPct val="100000"/>
              </a:lnSpc>
              <a:spcBef>
                <a:spcPts val="100"/>
              </a:spcBef>
            </a:pPr>
            <a:r>
              <a:rPr sz="1800" spc="-20" dirty="0">
                <a:latin typeface="Trebuchet MS"/>
                <a:cs typeface="Trebuchet MS"/>
                <a:hlinkClick r:id="rId12"/>
              </a:rPr>
              <a:t>SALT</a:t>
            </a:r>
            <a:endParaRPr sz="1800" dirty="0">
              <a:latin typeface="Trebuchet MS"/>
              <a:cs typeface="Trebuchet MS"/>
            </a:endParaRPr>
          </a:p>
        </p:txBody>
      </p:sp>
      <p:sp>
        <p:nvSpPr>
          <p:cNvPr id="30" name="object 30"/>
          <p:cNvSpPr txBox="1"/>
          <p:nvPr/>
        </p:nvSpPr>
        <p:spPr>
          <a:xfrm>
            <a:off x="5334000" y="3730497"/>
            <a:ext cx="1224280" cy="299720"/>
          </a:xfrm>
          <a:prstGeom prst="rect">
            <a:avLst/>
          </a:prstGeom>
        </p:spPr>
        <p:txBody>
          <a:bodyPr vert="horz" wrap="square" lIns="0" tIns="12700" rIns="0" bIns="0" rtlCol="0">
            <a:spAutoFit/>
          </a:bodyPr>
          <a:lstStyle/>
          <a:p>
            <a:pPr marL="12700">
              <a:lnSpc>
                <a:spcPct val="100000"/>
              </a:lnSpc>
              <a:spcBef>
                <a:spcPts val="100"/>
              </a:spcBef>
            </a:pPr>
            <a:r>
              <a:rPr sz="1800" spc="-50" dirty="0">
                <a:latin typeface="Trebuchet MS"/>
                <a:cs typeface="Trebuchet MS"/>
                <a:hlinkClick r:id="rId13"/>
              </a:rPr>
              <a:t>School</a:t>
            </a:r>
            <a:r>
              <a:rPr sz="1800" spc="-85" dirty="0">
                <a:latin typeface="Trebuchet MS"/>
                <a:cs typeface="Trebuchet MS"/>
                <a:hlinkClick r:id="rId13"/>
              </a:rPr>
              <a:t> </a:t>
            </a:r>
            <a:r>
              <a:rPr sz="1800" spc="-55" dirty="0">
                <a:latin typeface="Trebuchet MS"/>
                <a:cs typeface="Trebuchet MS"/>
                <a:hlinkClick r:id="rId13"/>
              </a:rPr>
              <a:t>nurse</a:t>
            </a:r>
            <a:endParaRPr sz="1800" dirty="0">
              <a:latin typeface="Trebuchet MS"/>
              <a:cs typeface="Trebuchet MS"/>
            </a:endParaRPr>
          </a:p>
        </p:txBody>
      </p:sp>
      <p:sp>
        <p:nvSpPr>
          <p:cNvPr id="31" name="object 31"/>
          <p:cNvSpPr txBox="1"/>
          <p:nvPr/>
        </p:nvSpPr>
        <p:spPr>
          <a:xfrm>
            <a:off x="1450594" y="3761994"/>
            <a:ext cx="530606" cy="289823"/>
          </a:xfrm>
          <a:prstGeom prst="rect">
            <a:avLst/>
          </a:prstGeom>
        </p:spPr>
        <p:txBody>
          <a:bodyPr vert="horz" wrap="square" lIns="0" tIns="12700" rIns="0" bIns="0" rtlCol="0">
            <a:spAutoFit/>
          </a:bodyPr>
          <a:lstStyle/>
          <a:p>
            <a:pPr marL="12700">
              <a:lnSpc>
                <a:spcPct val="100000"/>
              </a:lnSpc>
              <a:spcBef>
                <a:spcPts val="100"/>
              </a:spcBef>
            </a:pPr>
            <a:r>
              <a:rPr lang="en-GB" sz="1800" spc="-55" dirty="0">
                <a:latin typeface="Trebuchet MS"/>
                <a:cs typeface="Trebuchet MS"/>
                <a:hlinkClick r:id="rId14"/>
              </a:rPr>
              <a:t>NEN</a:t>
            </a:r>
            <a:endParaRPr sz="1800" dirty="0">
              <a:latin typeface="Trebuchet MS"/>
              <a:cs typeface="Trebuchet MS"/>
            </a:endParaRPr>
          </a:p>
        </p:txBody>
      </p:sp>
      <p:pic>
        <p:nvPicPr>
          <p:cNvPr id="33" name="object 33"/>
          <p:cNvPicPr/>
          <p:nvPr/>
        </p:nvPicPr>
        <p:blipFill>
          <a:blip r:embed="rId15" cstate="print"/>
          <a:stretch>
            <a:fillRect/>
          </a:stretch>
        </p:blipFill>
        <p:spPr>
          <a:xfrm>
            <a:off x="251459" y="5672328"/>
            <a:ext cx="914400" cy="914400"/>
          </a:xfrm>
          <a:prstGeom prst="rect">
            <a:avLst/>
          </a:prstGeom>
        </p:spPr>
      </p:pic>
      <p:pic>
        <p:nvPicPr>
          <p:cNvPr id="34" name="object 4">
            <a:hlinkClick r:id="rId16" action="ppaction://hlinksldjump"/>
            <a:extLst>
              <a:ext uri="{FF2B5EF4-FFF2-40B4-BE49-F238E27FC236}">
                <a16:creationId xmlns:a16="http://schemas.microsoft.com/office/drawing/2014/main" id="{81423E7E-5074-4E84-AAA7-66F46823E65B}"/>
              </a:ext>
            </a:extLst>
          </p:cNvPr>
          <p:cNvPicPr/>
          <p:nvPr/>
        </p:nvPicPr>
        <p:blipFill>
          <a:blip r:embed="rId15" cstate="print"/>
          <a:stretch>
            <a:fillRect/>
          </a:stretch>
        </p:blipFill>
        <p:spPr>
          <a:xfrm>
            <a:off x="251459" y="5687567"/>
            <a:ext cx="914400" cy="9144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pic>
          <p:nvPicPr>
            <p:cNvPr id="3" name="object 3"/>
            <p:cNvPicPr/>
            <p:nvPr/>
          </p:nvPicPr>
          <p:blipFill>
            <a:blip r:embed="rId2" cstate="print"/>
            <a:stretch>
              <a:fillRect/>
            </a:stretch>
          </p:blipFill>
          <p:spPr>
            <a:xfrm>
              <a:off x="0" y="0"/>
              <a:ext cx="12192000" cy="6858000"/>
            </a:xfrm>
            <a:prstGeom prst="rect">
              <a:avLst/>
            </a:prstGeom>
          </p:spPr>
        </p:pic>
        <p:pic>
          <p:nvPicPr>
            <p:cNvPr id="4" name="object 4"/>
            <p:cNvPicPr/>
            <p:nvPr/>
          </p:nvPicPr>
          <p:blipFill>
            <a:blip r:embed="rId3" cstate="print"/>
            <a:stretch>
              <a:fillRect/>
            </a:stretch>
          </p:blipFill>
          <p:spPr>
            <a:xfrm>
              <a:off x="0" y="2019300"/>
              <a:ext cx="12192000" cy="4105655"/>
            </a:xfrm>
            <a:prstGeom prst="rect">
              <a:avLst/>
            </a:prstGeom>
          </p:spPr>
        </p:pic>
        <p:pic>
          <p:nvPicPr>
            <p:cNvPr id="5" name="object 5"/>
            <p:cNvPicPr/>
            <p:nvPr/>
          </p:nvPicPr>
          <p:blipFill>
            <a:blip r:embed="rId4" cstate="print"/>
            <a:stretch>
              <a:fillRect/>
            </a:stretch>
          </p:blipFill>
          <p:spPr>
            <a:xfrm>
              <a:off x="0" y="6126483"/>
              <a:ext cx="12191999" cy="731514"/>
            </a:xfrm>
            <a:prstGeom prst="rect">
              <a:avLst/>
            </a:prstGeom>
          </p:spPr>
        </p:pic>
      </p:grpSp>
      <p:sp>
        <p:nvSpPr>
          <p:cNvPr id="6" name="object 6"/>
          <p:cNvSpPr txBox="1">
            <a:spLocks noGrp="1"/>
          </p:cNvSpPr>
          <p:nvPr>
            <p:ph type="title"/>
          </p:nvPr>
        </p:nvSpPr>
        <p:spPr>
          <a:xfrm>
            <a:off x="1530477" y="771855"/>
            <a:ext cx="6419215" cy="514350"/>
          </a:xfrm>
          <a:prstGeom prst="rect">
            <a:avLst/>
          </a:prstGeom>
        </p:spPr>
        <p:txBody>
          <a:bodyPr vert="horz" wrap="square" lIns="0" tIns="13335" rIns="0" bIns="0" rtlCol="0">
            <a:spAutoFit/>
          </a:bodyPr>
          <a:lstStyle/>
          <a:p>
            <a:pPr marL="12700">
              <a:lnSpc>
                <a:spcPct val="100000"/>
              </a:lnSpc>
              <a:spcBef>
                <a:spcPts val="105"/>
              </a:spcBef>
            </a:pPr>
            <a:r>
              <a:rPr spc="-110" dirty="0"/>
              <a:t>MISS,</a:t>
            </a:r>
            <a:r>
              <a:rPr spc="-385" dirty="0"/>
              <a:t> </a:t>
            </a:r>
            <a:r>
              <a:rPr spc="-10" dirty="0"/>
              <a:t>MISS</a:t>
            </a:r>
            <a:r>
              <a:rPr spc="-455" dirty="0"/>
              <a:t> </a:t>
            </a:r>
            <a:r>
              <a:rPr spc="195" dirty="0"/>
              <a:t>WHAT</a:t>
            </a:r>
            <a:r>
              <a:rPr spc="-25" dirty="0"/>
              <a:t> </a:t>
            </a:r>
            <a:r>
              <a:rPr spc="170" dirty="0"/>
              <a:t>DOES</a:t>
            </a:r>
            <a:r>
              <a:rPr spc="-459" dirty="0"/>
              <a:t> </a:t>
            </a:r>
            <a:r>
              <a:rPr dirty="0"/>
              <a:t>THIS</a:t>
            </a:r>
            <a:r>
              <a:rPr spc="-25" dirty="0"/>
              <a:t> </a:t>
            </a:r>
            <a:r>
              <a:rPr spc="125" dirty="0"/>
              <a:t>MEAN?</a:t>
            </a:r>
          </a:p>
        </p:txBody>
      </p:sp>
      <p:pic>
        <p:nvPicPr>
          <p:cNvPr id="7" name="object 7"/>
          <p:cNvPicPr/>
          <p:nvPr/>
        </p:nvPicPr>
        <p:blipFill>
          <a:blip r:embed="rId5" cstate="print"/>
          <a:stretch>
            <a:fillRect/>
          </a:stretch>
        </p:blipFill>
        <p:spPr>
          <a:xfrm>
            <a:off x="10869168" y="5943599"/>
            <a:ext cx="914400" cy="914398"/>
          </a:xfrm>
          <a:prstGeom prst="rect">
            <a:avLst/>
          </a:prstGeom>
        </p:spPr>
      </p:pic>
      <p:grpSp>
        <p:nvGrpSpPr>
          <p:cNvPr id="8" name="object 8"/>
          <p:cNvGrpSpPr/>
          <p:nvPr/>
        </p:nvGrpSpPr>
        <p:grpSpPr>
          <a:xfrm>
            <a:off x="1301750" y="1337691"/>
            <a:ext cx="5061585" cy="5077460"/>
            <a:chOff x="1301750" y="1337691"/>
            <a:chExt cx="5061585" cy="5077460"/>
          </a:xfrm>
        </p:grpSpPr>
        <p:sp>
          <p:nvSpPr>
            <p:cNvPr id="9" name="object 9"/>
            <p:cNvSpPr/>
            <p:nvPr/>
          </p:nvSpPr>
          <p:spPr>
            <a:xfrm>
              <a:off x="3832351" y="1709762"/>
              <a:ext cx="2524760" cy="188595"/>
            </a:xfrm>
            <a:custGeom>
              <a:avLst/>
              <a:gdLst/>
              <a:ahLst/>
              <a:cxnLst/>
              <a:rect l="l" t="t" r="r" b="b"/>
              <a:pathLst>
                <a:path w="2524760" h="188594">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0" name="object 10"/>
            <p:cNvSpPr/>
            <p:nvPr/>
          </p:nvSpPr>
          <p:spPr>
            <a:xfrm>
              <a:off x="3832351" y="1898230"/>
              <a:ext cx="2524760" cy="188595"/>
            </a:xfrm>
            <a:custGeom>
              <a:avLst/>
              <a:gdLst/>
              <a:ahLst/>
              <a:cxnLst/>
              <a:rect l="l" t="t" r="r" b="b"/>
              <a:pathLst>
                <a:path w="2524760" h="188594">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11" name="object 11"/>
            <p:cNvSpPr/>
            <p:nvPr/>
          </p:nvSpPr>
          <p:spPr>
            <a:xfrm>
              <a:off x="3832351" y="2086571"/>
              <a:ext cx="2524760" cy="188595"/>
            </a:xfrm>
            <a:custGeom>
              <a:avLst/>
              <a:gdLst/>
              <a:ahLst/>
              <a:cxnLst/>
              <a:rect l="l" t="t" r="r" b="b"/>
              <a:pathLst>
                <a:path w="2524760" h="188594">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2" name="object 12"/>
            <p:cNvSpPr/>
            <p:nvPr/>
          </p:nvSpPr>
          <p:spPr>
            <a:xfrm>
              <a:off x="3832351" y="2651658"/>
              <a:ext cx="2524760" cy="565150"/>
            </a:xfrm>
            <a:custGeom>
              <a:avLst/>
              <a:gdLst/>
              <a:ahLst/>
              <a:cxnLst/>
              <a:rect l="l" t="t" r="r" b="b"/>
              <a:pathLst>
                <a:path w="2524760" h="565150">
                  <a:moveTo>
                    <a:pt x="2524379" y="0"/>
                  </a:moveTo>
                  <a:lnTo>
                    <a:pt x="0" y="0"/>
                  </a:lnTo>
                  <a:lnTo>
                    <a:pt x="0" y="565124"/>
                  </a:lnTo>
                  <a:lnTo>
                    <a:pt x="2524379" y="565124"/>
                  </a:lnTo>
                  <a:lnTo>
                    <a:pt x="2524379" y="0"/>
                  </a:lnTo>
                  <a:close/>
                </a:path>
              </a:pathLst>
            </a:custGeom>
            <a:solidFill>
              <a:srgbClr val="F3E7E9"/>
            </a:solidFill>
          </p:spPr>
          <p:txBody>
            <a:bodyPr wrap="square" lIns="0" tIns="0" rIns="0" bIns="0" rtlCol="0"/>
            <a:lstStyle/>
            <a:p>
              <a:endParaRPr/>
            </a:p>
          </p:txBody>
        </p:sp>
        <p:sp>
          <p:nvSpPr>
            <p:cNvPr id="13" name="object 13"/>
            <p:cNvSpPr/>
            <p:nvPr/>
          </p:nvSpPr>
          <p:spPr>
            <a:xfrm>
              <a:off x="3832351" y="3216871"/>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4" name="object 14"/>
            <p:cNvSpPr/>
            <p:nvPr/>
          </p:nvSpPr>
          <p:spPr>
            <a:xfrm>
              <a:off x="3832351" y="3781933"/>
              <a:ext cx="2524760" cy="365760"/>
            </a:xfrm>
            <a:custGeom>
              <a:avLst/>
              <a:gdLst/>
              <a:ahLst/>
              <a:cxnLst/>
              <a:rect l="l" t="t" r="r" b="b"/>
              <a:pathLst>
                <a:path w="2524760" h="365760">
                  <a:moveTo>
                    <a:pt x="2524379" y="0"/>
                  </a:moveTo>
                  <a:lnTo>
                    <a:pt x="0" y="0"/>
                  </a:lnTo>
                  <a:lnTo>
                    <a:pt x="0" y="365760"/>
                  </a:lnTo>
                  <a:lnTo>
                    <a:pt x="2524379" y="365760"/>
                  </a:lnTo>
                  <a:lnTo>
                    <a:pt x="2524379" y="0"/>
                  </a:lnTo>
                  <a:close/>
                </a:path>
              </a:pathLst>
            </a:custGeom>
            <a:solidFill>
              <a:srgbClr val="F3E7E9"/>
            </a:solidFill>
          </p:spPr>
          <p:txBody>
            <a:bodyPr wrap="square" lIns="0" tIns="0" rIns="0" bIns="0" rtlCol="0"/>
            <a:lstStyle/>
            <a:p>
              <a:endParaRPr/>
            </a:p>
          </p:txBody>
        </p:sp>
        <p:sp>
          <p:nvSpPr>
            <p:cNvPr id="15" name="object 15"/>
            <p:cNvSpPr/>
            <p:nvPr/>
          </p:nvSpPr>
          <p:spPr>
            <a:xfrm>
              <a:off x="3832351" y="4147781"/>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6" name="object 16"/>
            <p:cNvSpPr/>
            <p:nvPr/>
          </p:nvSpPr>
          <p:spPr>
            <a:xfrm>
              <a:off x="3832351" y="4336122"/>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17" name="object 17"/>
            <p:cNvSpPr/>
            <p:nvPr/>
          </p:nvSpPr>
          <p:spPr>
            <a:xfrm>
              <a:off x="3832351" y="4901272"/>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18" name="object 18"/>
            <p:cNvSpPr/>
            <p:nvPr/>
          </p:nvSpPr>
          <p:spPr>
            <a:xfrm>
              <a:off x="3832351" y="5089613"/>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19" name="object 19"/>
            <p:cNvSpPr/>
            <p:nvPr/>
          </p:nvSpPr>
          <p:spPr>
            <a:xfrm>
              <a:off x="3832351" y="5277954"/>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E6CCCF"/>
            </a:solidFill>
          </p:spPr>
          <p:txBody>
            <a:bodyPr wrap="square" lIns="0" tIns="0" rIns="0" bIns="0" rtlCol="0"/>
            <a:lstStyle/>
            <a:p>
              <a:endParaRPr/>
            </a:p>
          </p:txBody>
        </p:sp>
        <p:sp>
          <p:nvSpPr>
            <p:cNvPr id="20" name="object 20"/>
            <p:cNvSpPr/>
            <p:nvPr/>
          </p:nvSpPr>
          <p:spPr>
            <a:xfrm>
              <a:off x="3832351" y="5466359"/>
              <a:ext cx="2524760" cy="188595"/>
            </a:xfrm>
            <a:custGeom>
              <a:avLst/>
              <a:gdLst/>
              <a:ahLst/>
              <a:cxnLst/>
              <a:rect l="l" t="t" r="r" b="b"/>
              <a:pathLst>
                <a:path w="2524760" h="188595">
                  <a:moveTo>
                    <a:pt x="2524379" y="0"/>
                  </a:moveTo>
                  <a:lnTo>
                    <a:pt x="0" y="0"/>
                  </a:lnTo>
                  <a:lnTo>
                    <a:pt x="0" y="188379"/>
                  </a:lnTo>
                  <a:lnTo>
                    <a:pt x="2524379" y="188379"/>
                  </a:lnTo>
                  <a:lnTo>
                    <a:pt x="2524379" y="0"/>
                  </a:lnTo>
                  <a:close/>
                </a:path>
              </a:pathLst>
            </a:custGeom>
            <a:solidFill>
              <a:srgbClr val="F3E7E9"/>
            </a:solidFill>
          </p:spPr>
          <p:txBody>
            <a:bodyPr wrap="square" lIns="0" tIns="0" rIns="0" bIns="0" rtlCol="0"/>
            <a:lstStyle/>
            <a:p>
              <a:endParaRPr/>
            </a:p>
          </p:txBody>
        </p:sp>
        <p:sp>
          <p:nvSpPr>
            <p:cNvPr id="21" name="object 21"/>
            <p:cNvSpPr/>
            <p:nvPr/>
          </p:nvSpPr>
          <p:spPr>
            <a:xfrm>
              <a:off x="3832351" y="1337691"/>
              <a:ext cx="0" cy="5077460"/>
            </a:xfrm>
            <a:custGeom>
              <a:avLst/>
              <a:gdLst/>
              <a:ahLst/>
              <a:cxnLst/>
              <a:rect l="l" t="t" r="r" b="b"/>
              <a:pathLst>
                <a:path h="5077460">
                  <a:moveTo>
                    <a:pt x="0" y="0"/>
                  </a:moveTo>
                  <a:lnTo>
                    <a:pt x="0" y="5076901"/>
                  </a:lnTo>
                </a:path>
              </a:pathLst>
            </a:custGeom>
            <a:ln w="12700">
              <a:solidFill>
                <a:srgbClr val="FFFFFF"/>
              </a:solidFill>
            </a:ln>
          </p:spPr>
          <p:txBody>
            <a:bodyPr wrap="square" lIns="0" tIns="0" rIns="0" bIns="0" rtlCol="0"/>
            <a:lstStyle/>
            <a:p>
              <a:endParaRPr/>
            </a:p>
          </p:txBody>
        </p:sp>
        <p:sp>
          <p:nvSpPr>
            <p:cNvPr id="22" name="object 22"/>
            <p:cNvSpPr/>
            <p:nvPr/>
          </p:nvSpPr>
          <p:spPr>
            <a:xfrm>
              <a:off x="1301750" y="1709801"/>
              <a:ext cx="5061585" cy="0"/>
            </a:xfrm>
            <a:custGeom>
              <a:avLst/>
              <a:gdLst/>
              <a:ahLst/>
              <a:cxnLst/>
              <a:rect l="l" t="t" r="r" b="b"/>
              <a:pathLst>
                <a:path w="5061585">
                  <a:moveTo>
                    <a:pt x="0" y="0"/>
                  </a:moveTo>
                  <a:lnTo>
                    <a:pt x="5061331" y="0"/>
                  </a:lnTo>
                </a:path>
              </a:pathLst>
            </a:custGeom>
            <a:ln w="38100">
              <a:solidFill>
                <a:srgbClr val="FFFFFF"/>
              </a:solidFill>
            </a:ln>
          </p:spPr>
          <p:txBody>
            <a:bodyPr wrap="square" lIns="0" tIns="0" rIns="0" bIns="0" rtlCol="0"/>
            <a:lstStyle/>
            <a:p>
              <a:endParaRPr/>
            </a:p>
          </p:txBody>
        </p:sp>
        <p:sp>
          <p:nvSpPr>
            <p:cNvPr id="23" name="object 23"/>
            <p:cNvSpPr/>
            <p:nvPr/>
          </p:nvSpPr>
          <p:spPr>
            <a:xfrm>
              <a:off x="1301750" y="1337691"/>
              <a:ext cx="5061585" cy="5077460"/>
            </a:xfrm>
            <a:custGeom>
              <a:avLst/>
              <a:gdLst/>
              <a:ahLst/>
              <a:cxnLst/>
              <a:rect l="l" t="t" r="r" b="b"/>
              <a:pathLst>
                <a:path w="5061585" h="5077460">
                  <a:moveTo>
                    <a:pt x="0" y="560451"/>
                  </a:moveTo>
                  <a:lnTo>
                    <a:pt x="5061331" y="560451"/>
                  </a:lnTo>
                </a:path>
                <a:path w="5061585" h="5077460">
                  <a:moveTo>
                    <a:pt x="0" y="748919"/>
                  </a:moveTo>
                  <a:lnTo>
                    <a:pt x="5061331" y="748919"/>
                  </a:lnTo>
                </a:path>
                <a:path w="5061585" h="5077460">
                  <a:moveTo>
                    <a:pt x="0" y="937260"/>
                  </a:moveTo>
                  <a:lnTo>
                    <a:pt x="5061331" y="937260"/>
                  </a:lnTo>
                </a:path>
                <a:path w="5061585" h="5077460">
                  <a:moveTo>
                    <a:pt x="0" y="1314069"/>
                  </a:moveTo>
                  <a:lnTo>
                    <a:pt x="5061331" y="1314069"/>
                  </a:lnTo>
                </a:path>
                <a:path w="5061585" h="5077460">
                  <a:moveTo>
                    <a:pt x="0" y="1879092"/>
                  </a:moveTo>
                  <a:lnTo>
                    <a:pt x="5061331" y="1879092"/>
                  </a:lnTo>
                </a:path>
                <a:path w="5061585" h="5077460">
                  <a:moveTo>
                    <a:pt x="0" y="2067560"/>
                  </a:moveTo>
                  <a:lnTo>
                    <a:pt x="5061331" y="2067560"/>
                  </a:lnTo>
                </a:path>
                <a:path w="5061585" h="5077460">
                  <a:moveTo>
                    <a:pt x="0" y="2444242"/>
                  </a:moveTo>
                  <a:lnTo>
                    <a:pt x="5061331" y="2444242"/>
                  </a:lnTo>
                </a:path>
                <a:path w="5061585" h="5077460">
                  <a:moveTo>
                    <a:pt x="0" y="2810002"/>
                  </a:moveTo>
                  <a:lnTo>
                    <a:pt x="5061331" y="2810002"/>
                  </a:lnTo>
                </a:path>
                <a:path w="5061585" h="5077460">
                  <a:moveTo>
                    <a:pt x="0" y="2998470"/>
                  </a:moveTo>
                  <a:lnTo>
                    <a:pt x="5061331" y="2998470"/>
                  </a:lnTo>
                </a:path>
                <a:path w="5061585" h="5077460">
                  <a:moveTo>
                    <a:pt x="0" y="3186811"/>
                  </a:moveTo>
                  <a:lnTo>
                    <a:pt x="5061331" y="3186811"/>
                  </a:lnTo>
                </a:path>
                <a:path w="5061585" h="5077460">
                  <a:moveTo>
                    <a:pt x="0" y="3563493"/>
                  </a:moveTo>
                  <a:lnTo>
                    <a:pt x="5061331" y="3563493"/>
                  </a:lnTo>
                </a:path>
                <a:path w="5061585" h="5077460">
                  <a:moveTo>
                    <a:pt x="0" y="3751961"/>
                  </a:moveTo>
                  <a:lnTo>
                    <a:pt x="5061331" y="3751961"/>
                  </a:lnTo>
                </a:path>
                <a:path w="5061585" h="5077460">
                  <a:moveTo>
                    <a:pt x="0" y="3940302"/>
                  </a:moveTo>
                  <a:lnTo>
                    <a:pt x="5061331" y="3940302"/>
                  </a:lnTo>
                </a:path>
                <a:path w="5061585" h="5077460">
                  <a:moveTo>
                    <a:pt x="0" y="4128643"/>
                  </a:moveTo>
                  <a:lnTo>
                    <a:pt x="5061331" y="4128643"/>
                  </a:lnTo>
                </a:path>
                <a:path w="5061585" h="5077460">
                  <a:moveTo>
                    <a:pt x="0" y="4317047"/>
                  </a:moveTo>
                  <a:lnTo>
                    <a:pt x="5061331" y="4317047"/>
                  </a:lnTo>
                </a:path>
                <a:path w="5061585" h="5077460">
                  <a:moveTo>
                    <a:pt x="5054981" y="0"/>
                  </a:moveTo>
                  <a:lnTo>
                    <a:pt x="5054981" y="5076901"/>
                  </a:lnTo>
                </a:path>
                <a:path w="5061585" h="5077460">
                  <a:moveTo>
                    <a:pt x="0" y="5070551"/>
                  </a:moveTo>
                  <a:lnTo>
                    <a:pt x="5061331" y="5070551"/>
                  </a:lnTo>
                </a:path>
              </a:pathLst>
            </a:custGeom>
            <a:ln w="12700">
              <a:solidFill>
                <a:srgbClr val="FFFFFF"/>
              </a:solidFill>
            </a:ln>
          </p:spPr>
          <p:txBody>
            <a:bodyPr wrap="square" lIns="0" tIns="0" rIns="0" bIns="0" rtlCol="0"/>
            <a:lstStyle/>
            <a:p>
              <a:endParaRPr/>
            </a:p>
          </p:txBody>
        </p:sp>
      </p:grpSp>
      <p:graphicFrame>
        <p:nvGraphicFramePr>
          <p:cNvPr id="24" name="object 24"/>
          <p:cNvGraphicFramePr>
            <a:graphicFrameLocks noGrp="1"/>
          </p:cNvGraphicFramePr>
          <p:nvPr/>
        </p:nvGraphicFramePr>
        <p:xfrm>
          <a:off x="0" y="1337691"/>
          <a:ext cx="12191364" cy="5064247"/>
        </p:xfrm>
        <a:graphic>
          <a:graphicData uri="http://schemas.openxmlformats.org/drawingml/2006/table">
            <a:tbl>
              <a:tblPr firstRow="1" bandRow="1">
                <a:tableStyleId>{2D5ABB26-0587-4C30-8999-92F81FD0307C}</a:tableStyleId>
              </a:tblPr>
              <a:tblGrid>
                <a:gridCol w="1308100">
                  <a:extLst>
                    <a:ext uri="{9D8B030D-6E8A-4147-A177-3AD203B41FA5}">
                      <a16:colId xmlns:a16="http://schemas.microsoft.com/office/drawing/2014/main" val="20000"/>
                    </a:ext>
                  </a:extLst>
                </a:gridCol>
                <a:gridCol w="2524125">
                  <a:extLst>
                    <a:ext uri="{9D8B030D-6E8A-4147-A177-3AD203B41FA5}">
                      <a16:colId xmlns:a16="http://schemas.microsoft.com/office/drawing/2014/main" val="20001"/>
                    </a:ext>
                  </a:extLst>
                </a:gridCol>
                <a:gridCol w="2524125">
                  <a:extLst>
                    <a:ext uri="{9D8B030D-6E8A-4147-A177-3AD203B41FA5}">
                      <a16:colId xmlns:a16="http://schemas.microsoft.com/office/drawing/2014/main" val="20002"/>
                    </a:ext>
                  </a:extLst>
                </a:gridCol>
                <a:gridCol w="120014">
                  <a:extLst>
                    <a:ext uri="{9D8B030D-6E8A-4147-A177-3AD203B41FA5}">
                      <a16:colId xmlns:a16="http://schemas.microsoft.com/office/drawing/2014/main" val="20003"/>
                    </a:ext>
                  </a:extLst>
                </a:gridCol>
                <a:gridCol w="1838325">
                  <a:extLst>
                    <a:ext uri="{9D8B030D-6E8A-4147-A177-3AD203B41FA5}">
                      <a16:colId xmlns:a16="http://schemas.microsoft.com/office/drawing/2014/main" val="20004"/>
                    </a:ext>
                  </a:extLst>
                </a:gridCol>
                <a:gridCol w="3876675">
                  <a:extLst>
                    <a:ext uri="{9D8B030D-6E8A-4147-A177-3AD203B41FA5}">
                      <a16:colId xmlns:a16="http://schemas.microsoft.com/office/drawing/2014/main" val="20005"/>
                    </a:ext>
                  </a:extLst>
                </a:gridCol>
              </a:tblGrid>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015"/>
                        </a:lnSpc>
                        <a:spcBef>
                          <a:spcPts val="650"/>
                        </a:spcBef>
                      </a:pPr>
                      <a:r>
                        <a:rPr sz="1200" b="1" spc="155" dirty="0">
                          <a:solidFill>
                            <a:srgbClr val="FFFFFF"/>
                          </a:solidFill>
                          <a:latin typeface="Trebuchet MS"/>
                          <a:cs typeface="Trebuchet MS"/>
                        </a:rPr>
                        <a:t>ADHD</a:t>
                      </a:r>
                      <a:endParaRPr sz="1200">
                        <a:latin typeface="Trebuchet MS"/>
                        <a:cs typeface="Trebuchet MS"/>
                      </a:endParaRPr>
                    </a:p>
                  </a:txBody>
                  <a:tcPr marL="0" marR="0" marT="82550" marB="0">
                    <a:lnL w="12700">
                      <a:solidFill>
                        <a:srgbClr val="FFFFFF"/>
                      </a:solidFill>
                      <a:prstDash val="solid"/>
                    </a:lnL>
                    <a:lnT w="12700">
                      <a:solidFill>
                        <a:srgbClr val="FFFFFF"/>
                      </a:solidFill>
                      <a:prstDash val="solid"/>
                    </a:lnT>
                    <a:solidFill>
                      <a:srgbClr val="B71E42"/>
                    </a:solidFill>
                  </a:tcPr>
                </a:tc>
                <a:tc>
                  <a:txBody>
                    <a:bodyPr/>
                    <a:lstStyle/>
                    <a:p>
                      <a:pPr>
                        <a:lnSpc>
                          <a:spcPts val="1395"/>
                        </a:lnSpc>
                      </a:pPr>
                      <a:r>
                        <a:rPr sz="1200" b="1" dirty="0">
                          <a:solidFill>
                            <a:srgbClr val="FFFFFF"/>
                          </a:solidFill>
                          <a:latin typeface="Trebuchet MS"/>
                          <a:cs typeface="Trebuchet MS"/>
                        </a:rPr>
                        <a:t>Attention</a:t>
                      </a:r>
                      <a:r>
                        <a:rPr sz="1200" b="1" spc="10" dirty="0">
                          <a:solidFill>
                            <a:srgbClr val="FFFFFF"/>
                          </a:solidFill>
                          <a:latin typeface="Trebuchet MS"/>
                          <a:cs typeface="Trebuchet MS"/>
                        </a:rPr>
                        <a:t> </a:t>
                      </a:r>
                      <a:r>
                        <a:rPr sz="1200" b="1" dirty="0">
                          <a:solidFill>
                            <a:srgbClr val="FFFFFF"/>
                          </a:solidFill>
                          <a:latin typeface="Trebuchet MS"/>
                          <a:cs typeface="Trebuchet MS"/>
                        </a:rPr>
                        <a:t>Deficit</a:t>
                      </a:r>
                      <a:r>
                        <a:rPr sz="1200" b="1" spc="40" dirty="0">
                          <a:solidFill>
                            <a:srgbClr val="FFFFFF"/>
                          </a:solidFill>
                          <a:latin typeface="Trebuchet MS"/>
                          <a:cs typeface="Trebuchet MS"/>
                        </a:rPr>
                        <a:t> </a:t>
                      </a:r>
                      <a:r>
                        <a:rPr sz="1200" b="1" spc="-10" dirty="0">
                          <a:solidFill>
                            <a:srgbClr val="FFFFFF"/>
                          </a:solidFill>
                          <a:latin typeface="Trebuchet MS"/>
                          <a:cs typeface="Trebuchet MS"/>
                        </a:rPr>
                        <a:t>Hyperactivity</a:t>
                      </a:r>
                      <a:endParaRPr sz="1200">
                        <a:latin typeface="Trebuchet MS"/>
                        <a:cs typeface="Trebuchet MS"/>
                      </a:endParaRPr>
                    </a:p>
                  </a:txBody>
                  <a:tcPr marL="0" marR="0" marT="0" marB="0">
                    <a:lnT w="12700">
                      <a:solidFill>
                        <a:srgbClr val="FFFFFF"/>
                      </a:solidFill>
                      <a:prstDash val="solid"/>
                    </a:lnT>
                    <a:solidFill>
                      <a:srgbClr val="B71E42"/>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60" dirty="0">
                          <a:solidFill>
                            <a:srgbClr val="FFFFFF"/>
                          </a:solidFill>
                          <a:latin typeface="Trebuchet MS"/>
                          <a:cs typeface="Trebuchet MS"/>
                        </a:rPr>
                        <a:t>IBP</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B71E42"/>
                    </a:solidFill>
                  </a:tcPr>
                </a:tc>
                <a:tc>
                  <a:txBody>
                    <a:bodyPr/>
                    <a:lstStyle/>
                    <a:p>
                      <a:pPr marL="635">
                        <a:lnSpc>
                          <a:spcPct val="100000"/>
                        </a:lnSpc>
                        <a:spcBef>
                          <a:spcPts val="95"/>
                        </a:spcBef>
                      </a:pPr>
                      <a:r>
                        <a:rPr sz="1200" b="1" spc="-10" dirty="0">
                          <a:solidFill>
                            <a:srgbClr val="FFFFFF"/>
                          </a:solidFill>
                          <a:latin typeface="Trebuchet MS"/>
                          <a:cs typeface="Trebuchet MS"/>
                        </a:rPr>
                        <a:t>Individual</a:t>
                      </a:r>
                      <a:r>
                        <a:rPr sz="1200" b="1" spc="-45" dirty="0">
                          <a:solidFill>
                            <a:srgbClr val="FFFFFF"/>
                          </a:solidFill>
                          <a:latin typeface="Trebuchet MS"/>
                          <a:cs typeface="Trebuchet MS"/>
                        </a:rPr>
                        <a:t> </a:t>
                      </a:r>
                      <a:r>
                        <a:rPr sz="1200" b="1" dirty="0">
                          <a:solidFill>
                            <a:srgbClr val="FFFFFF"/>
                          </a:solidFill>
                          <a:latin typeface="Trebuchet MS"/>
                          <a:cs typeface="Trebuchet MS"/>
                        </a:rPr>
                        <a:t>Behaviour</a:t>
                      </a:r>
                      <a:r>
                        <a:rPr sz="1200" b="1" spc="-45" dirty="0">
                          <a:solidFill>
                            <a:srgbClr val="FFFFFF"/>
                          </a:solidFill>
                          <a:latin typeface="Trebuchet MS"/>
                          <a:cs typeface="Trebuchet MS"/>
                        </a:rPr>
                        <a:t> </a:t>
                      </a:r>
                      <a:r>
                        <a:rPr sz="1200" b="1" spc="-20" dirty="0">
                          <a:solidFill>
                            <a:srgbClr val="FFFFFF"/>
                          </a:solidFill>
                          <a:latin typeface="Trebuchet MS"/>
                          <a:cs typeface="Trebuchet MS"/>
                        </a:rPr>
                        <a:t>Plan</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B71E42"/>
                    </a:solidFill>
                  </a:tcPr>
                </a:tc>
                <a:extLst>
                  <a:ext uri="{0D108BD9-81ED-4DB2-BD59-A6C34878D82A}">
                    <a16:rowId xmlns:a16="http://schemas.microsoft.com/office/drawing/2014/main" val="10000"/>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ct val="100000"/>
                        </a:lnSpc>
                      </a:pPr>
                      <a:endParaRPr sz="1200">
                        <a:latin typeface="Times New Roman"/>
                        <a:cs typeface="Times New Roman"/>
                      </a:endParaRPr>
                    </a:p>
                  </a:txBody>
                  <a:tcPr marL="0" marR="0" marT="0" marB="0">
                    <a:lnL w="12700">
                      <a:solidFill>
                        <a:srgbClr val="FFFFFF"/>
                      </a:solidFill>
                      <a:prstDash val="solid"/>
                    </a:lnL>
                    <a:solidFill>
                      <a:srgbClr val="B71E42"/>
                    </a:solidFill>
                  </a:tcPr>
                </a:tc>
                <a:tc>
                  <a:txBody>
                    <a:bodyPr/>
                    <a:lstStyle/>
                    <a:p>
                      <a:pPr>
                        <a:lnSpc>
                          <a:spcPts val="1045"/>
                        </a:lnSpc>
                      </a:pPr>
                      <a:r>
                        <a:rPr sz="1200" b="1" spc="-10" dirty="0">
                          <a:solidFill>
                            <a:srgbClr val="FFFFFF"/>
                          </a:solidFill>
                          <a:latin typeface="Trebuchet MS"/>
                          <a:cs typeface="Trebuchet MS"/>
                        </a:rPr>
                        <a:t>Disorder</a:t>
                      </a:r>
                      <a:endParaRPr sz="1200">
                        <a:latin typeface="Trebuchet MS"/>
                        <a:cs typeface="Trebuchet MS"/>
                      </a:endParaRPr>
                    </a:p>
                  </a:txBody>
                  <a:tcPr marL="0" marR="0" marT="0" marB="0">
                    <a:solidFill>
                      <a:srgbClr val="B71E42"/>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40" dirty="0">
                          <a:solidFill>
                            <a:srgbClr val="FFFFFF"/>
                          </a:solidFill>
                          <a:latin typeface="Trebuchet MS"/>
                          <a:cs typeface="Trebuchet MS"/>
                        </a:rPr>
                        <a:t>IEP</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0" dirty="0">
                          <a:latin typeface="Trebuchet MS"/>
                          <a:cs typeface="Trebuchet MS"/>
                        </a:rPr>
                        <a:t>Individual</a:t>
                      </a:r>
                      <a:r>
                        <a:rPr sz="1200" spc="15" dirty="0">
                          <a:latin typeface="Trebuchet MS"/>
                          <a:cs typeface="Trebuchet MS"/>
                        </a:rPr>
                        <a:t> </a:t>
                      </a:r>
                      <a:r>
                        <a:rPr sz="1200" spc="-70" dirty="0">
                          <a:latin typeface="Trebuchet MS"/>
                          <a:cs typeface="Trebuchet MS"/>
                        </a:rPr>
                        <a:t>Education</a:t>
                      </a:r>
                      <a:r>
                        <a:rPr sz="1200" spc="30" dirty="0">
                          <a:latin typeface="Trebuchet MS"/>
                          <a:cs typeface="Trebuchet MS"/>
                        </a:rPr>
                        <a:t> </a:t>
                      </a:r>
                      <a:r>
                        <a:rPr sz="1200" spc="-20" dirty="0">
                          <a:latin typeface="Trebuchet MS"/>
                          <a:cs typeface="Trebuchet MS"/>
                        </a:rPr>
                        <a:t>Plan</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1"/>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740"/>
                        </a:lnSpc>
                      </a:pPr>
                      <a:r>
                        <a:rPr sz="1200" b="1" spc="114" dirty="0">
                          <a:solidFill>
                            <a:srgbClr val="FFFFFF"/>
                          </a:solidFill>
                          <a:latin typeface="Trebuchet MS"/>
                          <a:cs typeface="Trebuchet MS"/>
                        </a:rPr>
                        <a:t>APD</a:t>
                      </a:r>
                      <a:endParaRPr sz="1200">
                        <a:latin typeface="Trebuchet MS"/>
                        <a:cs typeface="Trebuchet MS"/>
                      </a:endParaRPr>
                    </a:p>
                    <a:p>
                      <a:pPr>
                        <a:lnSpc>
                          <a:spcPts val="880"/>
                        </a:lnSpc>
                        <a:spcBef>
                          <a:spcPts val="40"/>
                        </a:spcBef>
                      </a:pPr>
                      <a:r>
                        <a:rPr sz="1200" b="1" spc="90" dirty="0">
                          <a:solidFill>
                            <a:srgbClr val="FFFFFF"/>
                          </a:solidFill>
                          <a:latin typeface="Trebuchet MS"/>
                          <a:cs typeface="Trebuchet MS"/>
                        </a:rPr>
                        <a:t>AR</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740"/>
                        </a:lnSpc>
                      </a:pPr>
                      <a:r>
                        <a:rPr sz="1200" spc="-25" dirty="0">
                          <a:latin typeface="Trebuchet MS"/>
                          <a:cs typeface="Trebuchet MS"/>
                        </a:rPr>
                        <a:t>Auditory</a:t>
                      </a:r>
                      <a:r>
                        <a:rPr sz="1200" dirty="0">
                          <a:latin typeface="Trebuchet MS"/>
                          <a:cs typeface="Trebuchet MS"/>
                        </a:rPr>
                        <a:t> </a:t>
                      </a:r>
                      <a:r>
                        <a:rPr sz="1200" spc="-55" dirty="0">
                          <a:latin typeface="Trebuchet MS"/>
                          <a:cs typeface="Trebuchet MS"/>
                        </a:rPr>
                        <a:t>Processing</a:t>
                      </a:r>
                      <a:r>
                        <a:rPr sz="1200" spc="-15" dirty="0">
                          <a:latin typeface="Trebuchet MS"/>
                          <a:cs typeface="Trebuchet MS"/>
                        </a:rPr>
                        <a:t> </a:t>
                      </a:r>
                      <a:r>
                        <a:rPr sz="1200" spc="-10" dirty="0">
                          <a:latin typeface="Trebuchet MS"/>
                          <a:cs typeface="Trebuchet MS"/>
                        </a:rPr>
                        <a:t>Disorder</a:t>
                      </a:r>
                      <a:endParaRPr sz="1200">
                        <a:latin typeface="Trebuchet MS"/>
                        <a:cs typeface="Trebuchet MS"/>
                      </a:endParaRPr>
                    </a:p>
                    <a:p>
                      <a:pPr>
                        <a:lnSpc>
                          <a:spcPts val="880"/>
                        </a:lnSpc>
                        <a:spcBef>
                          <a:spcPts val="40"/>
                        </a:spcBef>
                      </a:pPr>
                      <a:r>
                        <a:rPr sz="1200" spc="-50" dirty="0">
                          <a:latin typeface="Trebuchet MS"/>
                          <a:cs typeface="Trebuchet MS"/>
                        </a:rPr>
                        <a:t>Annual</a:t>
                      </a:r>
                      <a:r>
                        <a:rPr sz="1200" spc="-40" dirty="0">
                          <a:latin typeface="Trebuchet MS"/>
                          <a:cs typeface="Trebuchet MS"/>
                        </a:rPr>
                        <a:t> </a:t>
                      </a:r>
                      <a:r>
                        <a:rPr sz="1200" spc="-10" dirty="0">
                          <a:latin typeface="Trebuchet MS"/>
                          <a:cs typeface="Trebuchet MS"/>
                        </a:rPr>
                        <a:t>Review</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100" dirty="0">
                          <a:solidFill>
                            <a:srgbClr val="FFFFFF"/>
                          </a:solidFill>
                          <a:latin typeface="Trebuchet MS"/>
                          <a:cs typeface="Trebuchet MS"/>
                        </a:rPr>
                        <a:t>LA</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5" dirty="0">
                          <a:latin typeface="Trebuchet MS"/>
                          <a:cs typeface="Trebuchet MS"/>
                        </a:rPr>
                        <a:t>Local</a:t>
                      </a:r>
                      <a:r>
                        <a:rPr sz="1200" spc="-105" dirty="0">
                          <a:latin typeface="Trebuchet MS"/>
                          <a:cs typeface="Trebuchet MS"/>
                        </a:rPr>
                        <a:t> </a:t>
                      </a:r>
                      <a:r>
                        <a:rPr sz="1200" spc="-10" dirty="0">
                          <a:latin typeface="Trebuchet MS"/>
                          <a:cs typeface="Trebuchet MS"/>
                        </a:rPr>
                        <a:t>Authority</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2"/>
                  </a:ext>
                </a:extLst>
              </a:tr>
              <a:tr h="24066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95"/>
                        </a:lnSpc>
                        <a:spcBef>
                          <a:spcPts val="505"/>
                        </a:spcBef>
                      </a:pPr>
                      <a:r>
                        <a:rPr sz="1200" b="1" spc="85" dirty="0">
                          <a:solidFill>
                            <a:srgbClr val="FFFFFF"/>
                          </a:solidFill>
                          <a:latin typeface="Trebuchet MS"/>
                          <a:cs typeface="Trebuchet MS"/>
                        </a:rPr>
                        <a:t>ARP</a:t>
                      </a:r>
                      <a:endParaRPr sz="1200">
                        <a:latin typeface="Trebuchet MS"/>
                        <a:cs typeface="Trebuchet MS"/>
                      </a:endParaRPr>
                    </a:p>
                  </a:txBody>
                  <a:tcPr marL="0" marR="0" marT="64135" marB="0">
                    <a:lnL w="12700">
                      <a:solidFill>
                        <a:srgbClr val="FFFFFF"/>
                      </a:solidFill>
                      <a:prstDash val="solid"/>
                    </a:lnL>
                    <a:solidFill>
                      <a:srgbClr val="B71E42"/>
                    </a:solidFill>
                  </a:tcPr>
                </a:tc>
                <a:tc>
                  <a:txBody>
                    <a:bodyPr/>
                    <a:lstStyle/>
                    <a:p>
                      <a:pPr>
                        <a:lnSpc>
                          <a:spcPts val="1295"/>
                        </a:lnSpc>
                        <a:spcBef>
                          <a:spcPts val="505"/>
                        </a:spcBef>
                      </a:pPr>
                      <a:r>
                        <a:rPr sz="1200" spc="-55" dirty="0">
                          <a:latin typeface="Trebuchet MS"/>
                          <a:cs typeface="Trebuchet MS"/>
                        </a:rPr>
                        <a:t>Additional</a:t>
                      </a:r>
                      <a:r>
                        <a:rPr sz="1200" spc="-15" dirty="0">
                          <a:latin typeface="Trebuchet MS"/>
                          <a:cs typeface="Trebuchet MS"/>
                        </a:rPr>
                        <a:t> </a:t>
                      </a:r>
                      <a:r>
                        <a:rPr sz="1200" spc="-45" dirty="0">
                          <a:latin typeface="Trebuchet MS"/>
                          <a:cs typeface="Trebuchet MS"/>
                        </a:rPr>
                        <a:t>Resource(d)</a:t>
                      </a:r>
                      <a:r>
                        <a:rPr sz="1200" spc="-20" dirty="0">
                          <a:latin typeface="Trebuchet MS"/>
                          <a:cs typeface="Trebuchet MS"/>
                        </a:rPr>
                        <a:t> </a:t>
                      </a:r>
                      <a:r>
                        <a:rPr sz="1200" spc="-10" dirty="0">
                          <a:latin typeface="Trebuchet MS"/>
                          <a:cs typeface="Trebuchet MS"/>
                        </a:rPr>
                        <a:t>Provision</a:t>
                      </a:r>
                      <a:endParaRPr sz="1200">
                        <a:latin typeface="Trebuchet MS"/>
                        <a:cs typeface="Trebuchet MS"/>
                      </a:endParaRPr>
                    </a:p>
                  </a:txBody>
                  <a:tcPr marL="0" marR="0" marT="64135"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105" dirty="0">
                          <a:solidFill>
                            <a:srgbClr val="FFFFFF"/>
                          </a:solidFill>
                          <a:latin typeface="Trebuchet MS"/>
                          <a:cs typeface="Trebuchet MS"/>
                        </a:rPr>
                        <a:t>LD</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0" dirty="0">
                          <a:latin typeface="Trebuchet MS"/>
                          <a:cs typeface="Trebuchet MS"/>
                        </a:rPr>
                        <a:t>Learning</a:t>
                      </a:r>
                      <a:r>
                        <a:rPr sz="1200" spc="35" dirty="0">
                          <a:latin typeface="Trebuchet MS"/>
                          <a:cs typeface="Trebuchet MS"/>
                        </a:rPr>
                        <a:t> </a:t>
                      </a:r>
                      <a:r>
                        <a:rPr sz="1200" spc="-10" dirty="0">
                          <a:latin typeface="Trebuchet MS"/>
                          <a:cs typeface="Trebuchet MS"/>
                        </a:rPr>
                        <a:t>Difficulties</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3"/>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35"/>
                        </a:lnSpc>
                        <a:spcBef>
                          <a:spcPts val="85"/>
                        </a:spcBef>
                      </a:pPr>
                      <a:r>
                        <a:rPr sz="1200" b="1" spc="120" dirty="0">
                          <a:solidFill>
                            <a:srgbClr val="FFFFFF"/>
                          </a:solidFill>
                          <a:latin typeface="Trebuchet MS"/>
                          <a:cs typeface="Trebuchet MS"/>
                        </a:rPr>
                        <a:t>ASC</a:t>
                      </a:r>
                      <a:endParaRPr sz="1200">
                        <a:latin typeface="Trebuchet MS"/>
                        <a:cs typeface="Trebuchet MS"/>
                      </a:endParaRPr>
                    </a:p>
                  </a:txBody>
                  <a:tcPr marL="0" marR="0" marT="10795" marB="0">
                    <a:lnL w="12700">
                      <a:solidFill>
                        <a:srgbClr val="FFFFFF"/>
                      </a:solidFill>
                      <a:prstDash val="solid"/>
                    </a:lnL>
                    <a:lnB w="12700">
                      <a:solidFill>
                        <a:srgbClr val="FFFFFF"/>
                      </a:solidFill>
                      <a:prstDash val="solid"/>
                    </a:lnB>
                    <a:solidFill>
                      <a:srgbClr val="B71E42"/>
                    </a:solidFill>
                  </a:tcPr>
                </a:tc>
                <a:tc>
                  <a:txBody>
                    <a:bodyPr/>
                    <a:lstStyle/>
                    <a:p>
                      <a:pPr>
                        <a:lnSpc>
                          <a:spcPts val="1435"/>
                        </a:lnSpc>
                        <a:spcBef>
                          <a:spcPts val="85"/>
                        </a:spcBef>
                      </a:pPr>
                      <a:r>
                        <a:rPr sz="1200" spc="-50" dirty="0">
                          <a:latin typeface="Trebuchet MS"/>
                          <a:cs typeface="Trebuchet MS"/>
                        </a:rPr>
                        <a:t>Autistic</a:t>
                      </a:r>
                      <a:r>
                        <a:rPr sz="1200" spc="-15" dirty="0">
                          <a:latin typeface="Trebuchet MS"/>
                          <a:cs typeface="Trebuchet MS"/>
                        </a:rPr>
                        <a:t> </a:t>
                      </a:r>
                      <a:r>
                        <a:rPr sz="1200" spc="-60" dirty="0">
                          <a:latin typeface="Trebuchet MS"/>
                          <a:cs typeface="Trebuchet MS"/>
                        </a:rPr>
                        <a:t>Spectrum</a:t>
                      </a:r>
                      <a:r>
                        <a:rPr sz="1200" spc="-15" dirty="0">
                          <a:latin typeface="Trebuchet MS"/>
                          <a:cs typeface="Trebuchet MS"/>
                        </a:rPr>
                        <a:t> </a:t>
                      </a:r>
                      <a:r>
                        <a:rPr sz="1200" spc="-10" dirty="0">
                          <a:latin typeface="Trebuchet MS"/>
                          <a:cs typeface="Trebuchet MS"/>
                        </a:rPr>
                        <a:t>Condition</a:t>
                      </a:r>
                      <a:endParaRPr sz="1200">
                        <a:latin typeface="Trebuchet MS"/>
                        <a:cs typeface="Trebuchet MS"/>
                      </a:endParaRPr>
                    </a:p>
                  </a:txBody>
                  <a:tcPr marL="0" marR="0" marT="10795" marB="0">
                    <a:lnB w="12700">
                      <a:solidFill>
                        <a:srgbClr val="FFFFFF"/>
                      </a:solidFill>
                      <a:prstDash val="solid"/>
                    </a:lnB>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400"/>
                        </a:lnSpc>
                      </a:pPr>
                      <a:r>
                        <a:rPr sz="1200" b="1" spc="110" dirty="0">
                          <a:solidFill>
                            <a:srgbClr val="FFFFFF"/>
                          </a:solidFill>
                          <a:latin typeface="Trebuchet MS"/>
                          <a:cs typeface="Trebuchet MS"/>
                        </a:rPr>
                        <a:t>LO</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400"/>
                        </a:lnSpc>
                      </a:pPr>
                      <a:r>
                        <a:rPr sz="1200" spc="-65" dirty="0">
                          <a:latin typeface="Trebuchet MS"/>
                          <a:cs typeface="Trebuchet MS"/>
                        </a:rPr>
                        <a:t>Local</a:t>
                      </a:r>
                      <a:r>
                        <a:rPr sz="1200" spc="-10" dirty="0">
                          <a:latin typeface="Trebuchet MS"/>
                          <a:cs typeface="Trebuchet MS"/>
                        </a:rPr>
                        <a:t> Offer</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4"/>
                  </a:ext>
                </a:extLst>
              </a:tr>
              <a:tr h="20637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385"/>
                        </a:lnSpc>
                      </a:pPr>
                      <a:r>
                        <a:rPr sz="1200" b="1" spc="125" dirty="0">
                          <a:solidFill>
                            <a:srgbClr val="FFFFFF"/>
                          </a:solidFill>
                          <a:latin typeface="Trebuchet MS"/>
                          <a:cs typeface="Trebuchet MS"/>
                        </a:rPr>
                        <a:t>ASD</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385"/>
                        </a:lnSpc>
                      </a:pPr>
                      <a:r>
                        <a:rPr sz="1200" spc="-50" dirty="0">
                          <a:latin typeface="Trebuchet MS"/>
                          <a:cs typeface="Trebuchet MS"/>
                        </a:rPr>
                        <a:t>Autistic</a:t>
                      </a:r>
                      <a:r>
                        <a:rPr sz="1200" spc="-15" dirty="0">
                          <a:latin typeface="Trebuchet MS"/>
                          <a:cs typeface="Trebuchet MS"/>
                        </a:rPr>
                        <a:t> </a:t>
                      </a:r>
                      <a:r>
                        <a:rPr sz="1200" spc="-60" dirty="0">
                          <a:latin typeface="Trebuchet MS"/>
                          <a:cs typeface="Trebuchet MS"/>
                        </a:rPr>
                        <a:t>Spectrum</a:t>
                      </a:r>
                      <a:r>
                        <a:rPr sz="1200" spc="-15" dirty="0">
                          <a:latin typeface="Trebuchet MS"/>
                          <a:cs typeface="Trebuchet MS"/>
                        </a:rPr>
                        <a:t> </a:t>
                      </a:r>
                      <a:r>
                        <a:rPr sz="1200" spc="-10" dirty="0">
                          <a:latin typeface="Trebuchet MS"/>
                          <a:cs typeface="Trebuchet MS"/>
                        </a:rPr>
                        <a:t>Disorder</a:t>
                      </a:r>
                      <a:endParaRPr sz="1200">
                        <a:latin typeface="Trebuchet MS"/>
                        <a:cs typeface="Trebuchet MS"/>
                      </a:endParaRPr>
                    </a:p>
                  </a:txBody>
                  <a:tcPr marL="0" marR="0" marT="0" marB="0">
                    <a:lnT w="12700">
                      <a:solidFill>
                        <a:srgbClr val="FFFFFF"/>
                      </a:solidFill>
                      <a:prstDash val="solid"/>
                    </a:lnT>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420"/>
                        </a:lnSpc>
                        <a:spcBef>
                          <a:spcPts val="100"/>
                        </a:spcBef>
                      </a:pPr>
                      <a:r>
                        <a:rPr sz="1200" b="1" spc="95" dirty="0">
                          <a:solidFill>
                            <a:srgbClr val="FFFFFF"/>
                          </a:solidFill>
                          <a:latin typeface="Trebuchet MS"/>
                          <a:cs typeface="Trebuchet MS"/>
                        </a:rPr>
                        <a:t>LA</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420"/>
                        </a:lnSpc>
                        <a:spcBef>
                          <a:spcPts val="100"/>
                        </a:spcBef>
                      </a:pPr>
                      <a:r>
                        <a:rPr sz="1200" spc="-65" dirty="0">
                          <a:latin typeface="Trebuchet MS"/>
                          <a:cs typeface="Trebuchet MS"/>
                        </a:rPr>
                        <a:t>Local</a:t>
                      </a:r>
                      <a:r>
                        <a:rPr sz="1200" spc="-10" dirty="0">
                          <a:latin typeface="Trebuchet MS"/>
                          <a:cs typeface="Trebuchet MS"/>
                        </a:rPr>
                        <a:t> authority</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5"/>
                  </a:ext>
                </a:extLst>
              </a:tr>
              <a:tr h="24320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ct val="100000"/>
                        </a:lnSpc>
                      </a:pPr>
                      <a:endParaRPr sz="1200">
                        <a:latin typeface="Times New Roman"/>
                        <a:cs typeface="Times New Roman"/>
                      </a:endParaRPr>
                    </a:p>
                  </a:txBody>
                  <a:tcPr marL="0" marR="0" marT="0" marB="0">
                    <a:lnL w="12700">
                      <a:solidFill>
                        <a:srgbClr val="FFFFFF"/>
                      </a:solidFill>
                      <a:prstDash val="solid"/>
                    </a:lnL>
                    <a:solidFill>
                      <a:srgbClr val="B71E42"/>
                    </a:solidFill>
                  </a:tcPr>
                </a:tc>
                <a:tc>
                  <a:txBody>
                    <a:bodyPr/>
                    <a:lstStyle/>
                    <a:p>
                      <a:pPr>
                        <a:lnSpc>
                          <a:spcPts val="1315"/>
                        </a:lnSpc>
                      </a:pPr>
                      <a:r>
                        <a:rPr sz="1200" spc="85" dirty="0">
                          <a:latin typeface="Trebuchet MS"/>
                          <a:cs typeface="Trebuchet MS"/>
                        </a:rPr>
                        <a:t>A</a:t>
                      </a:r>
                      <a:r>
                        <a:rPr sz="1200" spc="-5" dirty="0">
                          <a:latin typeface="Trebuchet MS"/>
                          <a:cs typeface="Trebuchet MS"/>
                        </a:rPr>
                        <a:t> </a:t>
                      </a:r>
                      <a:r>
                        <a:rPr sz="1200" spc="-65" dirty="0">
                          <a:latin typeface="Trebuchet MS"/>
                          <a:cs typeface="Trebuchet MS"/>
                        </a:rPr>
                        <a:t>standardised</a:t>
                      </a:r>
                      <a:r>
                        <a:rPr sz="1200" spc="-5" dirty="0">
                          <a:latin typeface="Trebuchet MS"/>
                          <a:cs typeface="Trebuchet MS"/>
                        </a:rPr>
                        <a:t> </a:t>
                      </a:r>
                      <a:r>
                        <a:rPr sz="1200" spc="-75" dirty="0">
                          <a:latin typeface="Trebuchet MS"/>
                          <a:cs typeface="Trebuchet MS"/>
                        </a:rPr>
                        <a:t>teacher</a:t>
                      </a:r>
                      <a:r>
                        <a:rPr sz="1200" spc="-5" dirty="0">
                          <a:latin typeface="Trebuchet MS"/>
                          <a:cs typeface="Trebuchet MS"/>
                        </a:rPr>
                        <a:t> </a:t>
                      </a:r>
                      <a:r>
                        <a:rPr sz="1200" spc="-10" dirty="0">
                          <a:latin typeface="Trebuchet MS"/>
                          <a:cs typeface="Trebuchet MS"/>
                        </a:rPr>
                        <a:t>assessment</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244"/>
                        </a:spcBef>
                      </a:pPr>
                      <a:r>
                        <a:rPr sz="1200" b="1" spc="70" dirty="0">
                          <a:solidFill>
                            <a:srgbClr val="FFFFFF"/>
                          </a:solidFill>
                          <a:latin typeface="Trebuchet MS"/>
                          <a:cs typeface="Trebuchet MS"/>
                        </a:rPr>
                        <a:t>LEA</a:t>
                      </a:r>
                      <a:endParaRPr sz="1200">
                        <a:latin typeface="Trebuchet MS"/>
                        <a:cs typeface="Trebuchet MS"/>
                      </a:endParaRPr>
                    </a:p>
                  </a:txBody>
                  <a:tcPr marL="0" marR="0" marT="3111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244"/>
                        </a:spcBef>
                      </a:pPr>
                      <a:r>
                        <a:rPr sz="1200" spc="-70" dirty="0">
                          <a:latin typeface="Trebuchet MS"/>
                          <a:cs typeface="Trebuchet MS"/>
                        </a:rPr>
                        <a:t>Local</a:t>
                      </a:r>
                      <a:r>
                        <a:rPr sz="1200" spc="45" dirty="0">
                          <a:latin typeface="Trebuchet MS"/>
                          <a:cs typeface="Trebuchet MS"/>
                        </a:rPr>
                        <a:t> </a:t>
                      </a:r>
                      <a:r>
                        <a:rPr sz="1200" spc="-80" dirty="0">
                          <a:latin typeface="Trebuchet MS"/>
                          <a:cs typeface="Trebuchet MS"/>
                        </a:rPr>
                        <a:t>Educational</a:t>
                      </a:r>
                      <a:r>
                        <a:rPr sz="1200" spc="-114" dirty="0">
                          <a:latin typeface="Trebuchet MS"/>
                          <a:cs typeface="Trebuchet MS"/>
                        </a:rPr>
                        <a:t> </a:t>
                      </a:r>
                      <a:r>
                        <a:rPr sz="1200" spc="-10" dirty="0">
                          <a:latin typeface="Trebuchet MS"/>
                          <a:cs typeface="Trebuchet MS"/>
                        </a:rPr>
                        <a:t>Authority</a:t>
                      </a:r>
                      <a:endParaRPr sz="1200">
                        <a:latin typeface="Trebuchet MS"/>
                        <a:cs typeface="Trebuchet MS"/>
                      </a:endParaRPr>
                    </a:p>
                  </a:txBody>
                  <a:tcPr marL="0" marR="0" marT="3111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6"/>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815"/>
                        </a:lnSpc>
                      </a:pPr>
                      <a:r>
                        <a:rPr sz="1200" b="1" spc="-10" dirty="0">
                          <a:solidFill>
                            <a:srgbClr val="FFFFFF"/>
                          </a:solidFill>
                          <a:latin typeface="Trebuchet MS"/>
                          <a:cs typeface="Trebuchet MS"/>
                        </a:rPr>
                        <a:t>Baseline</a:t>
                      </a:r>
                      <a:r>
                        <a:rPr sz="1200" b="1" spc="-100" dirty="0">
                          <a:solidFill>
                            <a:srgbClr val="FFFFFF"/>
                          </a:solidFill>
                          <a:latin typeface="Trebuchet MS"/>
                          <a:cs typeface="Trebuchet MS"/>
                        </a:rPr>
                        <a:t> </a:t>
                      </a:r>
                      <a:r>
                        <a:rPr sz="1200" b="1" spc="-10" dirty="0">
                          <a:solidFill>
                            <a:srgbClr val="FFFFFF"/>
                          </a:solidFill>
                          <a:latin typeface="Trebuchet MS"/>
                          <a:cs typeface="Trebuchet MS"/>
                        </a:rPr>
                        <a:t>Assessment</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825"/>
                        </a:lnSpc>
                      </a:pPr>
                      <a:r>
                        <a:rPr sz="1200" spc="-65" dirty="0">
                          <a:latin typeface="Trebuchet MS"/>
                          <a:cs typeface="Trebuchet MS"/>
                        </a:rPr>
                        <a:t>designed</a:t>
                      </a:r>
                      <a:r>
                        <a:rPr sz="1200" spc="-20" dirty="0">
                          <a:latin typeface="Trebuchet MS"/>
                          <a:cs typeface="Trebuchet MS"/>
                        </a:rPr>
                        <a:t> </a:t>
                      </a:r>
                      <a:r>
                        <a:rPr sz="1200" spc="-10" dirty="0">
                          <a:latin typeface="Trebuchet MS"/>
                          <a:cs typeface="Trebuchet MS"/>
                        </a:rPr>
                        <a:t>to</a:t>
                      </a:r>
                      <a:r>
                        <a:rPr sz="1200" spc="-15" dirty="0">
                          <a:latin typeface="Trebuchet MS"/>
                          <a:cs typeface="Trebuchet MS"/>
                        </a:rPr>
                        <a:t> </a:t>
                      </a:r>
                      <a:r>
                        <a:rPr sz="1200" spc="-75" dirty="0">
                          <a:latin typeface="Trebuchet MS"/>
                          <a:cs typeface="Trebuchet MS"/>
                        </a:rPr>
                        <a:t>establish</a:t>
                      </a:r>
                      <a:r>
                        <a:rPr sz="1200" spc="-5" dirty="0">
                          <a:latin typeface="Trebuchet MS"/>
                          <a:cs typeface="Trebuchet MS"/>
                        </a:rPr>
                        <a:t> </a:t>
                      </a:r>
                      <a:r>
                        <a:rPr sz="1200" spc="-75" dirty="0">
                          <a:latin typeface="Trebuchet MS"/>
                          <a:cs typeface="Trebuchet MS"/>
                        </a:rPr>
                        <a:t>the</a:t>
                      </a:r>
                      <a:r>
                        <a:rPr sz="1200" spc="-20" dirty="0">
                          <a:latin typeface="Trebuchet MS"/>
                          <a:cs typeface="Trebuchet MS"/>
                        </a:rPr>
                        <a:t> </a:t>
                      </a:r>
                      <a:r>
                        <a:rPr sz="1200" spc="-10" dirty="0">
                          <a:latin typeface="Trebuchet MS"/>
                          <a:cs typeface="Trebuchet MS"/>
                        </a:rPr>
                        <a:t>attainment</a:t>
                      </a:r>
                      <a:endParaRPr sz="1200">
                        <a:latin typeface="Trebuchet MS"/>
                        <a:cs typeface="Trebuchet MS"/>
                      </a:endParaRPr>
                    </a:p>
                    <a:p>
                      <a:pPr>
                        <a:lnSpc>
                          <a:spcPts val="840"/>
                        </a:lnSpc>
                      </a:pPr>
                      <a:r>
                        <a:rPr sz="1200" spc="-95" dirty="0">
                          <a:latin typeface="Trebuchet MS"/>
                          <a:cs typeface="Trebuchet MS"/>
                        </a:rPr>
                        <a:t>level</a:t>
                      </a:r>
                      <a:r>
                        <a:rPr sz="1200" spc="-25" dirty="0">
                          <a:latin typeface="Trebuchet MS"/>
                          <a:cs typeface="Trebuchet MS"/>
                        </a:rPr>
                        <a:t> </a:t>
                      </a:r>
                      <a:r>
                        <a:rPr sz="1200" spc="-70" dirty="0">
                          <a:latin typeface="Trebuchet MS"/>
                          <a:cs typeface="Trebuchet MS"/>
                        </a:rPr>
                        <a:t>of</a:t>
                      </a:r>
                      <a:r>
                        <a:rPr sz="1200" spc="-10" dirty="0">
                          <a:latin typeface="Trebuchet MS"/>
                          <a:cs typeface="Trebuchet MS"/>
                        </a:rPr>
                        <a:t> </a:t>
                      </a:r>
                      <a:r>
                        <a:rPr sz="1200" spc="-70" dirty="0">
                          <a:latin typeface="Trebuchet MS"/>
                          <a:cs typeface="Trebuchet MS"/>
                        </a:rPr>
                        <a:t>children</a:t>
                      </a:r>
                      <a:r>
                        <a:rPr sz="1200" spc="-20" dirty="0">
                          <a:latin typeface="Trebuchet MS"/>
                          <a:cs typeface="Trebuchet MS"/>
                        </a:rPr>
                        <a:t> </a:t>
                      </a:r>
                      <a:r>
                        <a:rPr sz="1200" spc="-95" dirty="0">
                          <a:latin typeface="Trebuchet MS"/>
                          <a:cs typeface="Trebuchet MS"/>
                        </a:rPr>
                        <a:t>at</a:t>
                      </a:r>
                      <a:r>
                        <a:rPr sz="1200" dirty="0">
                          <a:latin typeface="Trebuchet MS"/>
                          <a:cs typeface="Trebuchet MS"/>
                        </a:rPr>
                        <a:t> </a:t>
                      </a:r>
                      <a:r>
                        <a:rPr sz="1200" spc="-120" dirty="0">
                          <a:latin typeface="Trebuchet MS"/>
                          <a:cs typeface="Trebuchet MS"/>
                        </a:rPr>
                        <a:t>a</a:t>
                      </a:r>
                      <a:r>
                        <a:rPr sz="1200" spc="-15" dirty="0">
                          <a:latin typeface="Trebuchet MS"/>
                          <a:cs typeface="Trebuchet MS"/>
                        </a:rPr>
                        <a:t> </a:t>
                      </a:r>
                      <a:r>
                        <a:rPr sz="1200" spc="-80" dirty="0">
                          <a:latin typeface="Trebuchet MS"/>
                          <a:cs typeface="Trebuchet MS"/>
                        </a:rPr>
                        <a:t>significant</a:t>
                      </a:r>
                      <a:r>
                        <a:rPr sz="1200" spc="-10" dirty="0">
                          <a:latin typeface="Trebuchet MS"/>
                          <a:cs typeface="Trebuchet MS"/>
                        </a:rPr>
                        <a:t> point</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90" dirty="0">
                          <a:solidFill>
                            <a:srgbClr val="FFFFFF"/>
                          </a:solidFill>
                          <a:latin typeface="Trebuchet MS"/>
                          <a:cs typeface="Trebuchet MS"/>
                        </a:rPr>
                        <a:t>LSA</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70" dirty="0">
                          <a:latin typeface="Trebuchet MS"/>
                          <a:cs typeface="Trebuchet MS"/>
                        </a:rPr>
                        <a:t>Learning</a:t>
                      </a:r>
                      <a:r>
                        <a:rPr sz="1200" spc="35" dirty="0">
                          <a:latin typeface="Trebuchet MS"/>
                          <a:cs typeface="Trebuchet MS"/>
                        </a:rPr>
                        <a:t> </a:t>
                      </a:r>
                      <a:r>
                        <a:rPr sz="1200" spc="-40" dirty="0">
                          <a:latin typeface="Trebuchet MS"/>
                          <a:cs typeface="Trebuchet MS"/>
                        </a:rPr>
                        <a:t>Support</a:t>
                      </a:r>
                      <a:r>
                        <a:rPr sz="1200" spc="-100" dirty="0">
                          <a:latin typeface="Trebuchet MS"/>
                          <a:cs typeface="Trebuchet MS"/>
                        </a:rPr>
                        <a:t> </a:t>
                      </a:r>
                      <a:r>
                        <a:rPr sz="1200" spc="-10" dirty="0">
                          <a:latin typeface="Trebuchet MS"/>
                          <a:cs typeface="Trebuchet MS"/>
                        </a:rPr>
                        <a:t>Assistant</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7"/>
                  </a:ext>
                </a:extLst>
              </a:tr>
              <a:tr h="24511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60"/>
                        </a:lnSpc>
                        <a:spcBef>
                          <a:spcPts val="575"/>
                        </a:spcBef>
                      </a:pPr>
                      <a:r>
                        <a:rPr sz="1200" b="1" dirty="0">
                          <a:solidFill>
                            <a:srgbClr val="FFFFFF"/>
                          </a:solidFill>
                          <a:latin typeface="Trebuchet MS"/>
                          <a:cs typeface="Trebuchet MS"/>
                        </a:rPr>
                        <a:t>Basic</a:t>
                      </a:r>
                      <a:r>
                        <a:rPr sz="1200" b="1" spc="20" dirty="0">
                          <a:solidFill>
                            <a:srgbClr val="FFFFFF"/>
                          </a:solidFill>
                          <a:latin typeface="Trebuchet MS"/>
                          <a:cs typeface="Trebuchet MS"/>
                        </a:rPr>
                        <a:t> </a:t>
                      </a:r>
                      <a:r>
                        <a:rPr sz="1200" b="1" spc="-10" dirty="0">
                          <a:solidFill>
                            <a:srgbClr val="FFFFFF"/>
                          </a:solidFill>
                          <a:latin typeface="Trebuchet MS"/>
                          <a:cs typeface="Trebuchet MS"/>
                        </a:rPr>
                        <a:t>Skills</a:t>
                      </a:r>
                      <a:endParaRPr sz="1200">
                        <a:latin typeface="Trebuchet MS"/>
                        <a:cs typeface="Trebuchet MS"/>
                      </a:endParaRPr>
                    </a:p>
                  </a:txBody>
                  <a:tcPr marL="0" marR="0" marT="73025" marB="0">
                    <a:lnL w="12700">
                      <a:solidFill>
                        <a:srgbClr val="FFFFFF"/>
                      </a:solidFill>
                      <a:prstDash val="solid"/>
                    </a:lnL>
                    <a:solidFill>
                      <a:srgbClr val="B71E42"/>
                    </a:solidFill>
                  </a:tcPr>
                </a:tc>
                <a:tc>
                  <a:txBody>
                    <a:bodyPr/>
                    <a:lstStyle/>
                    <a:p>
                      <a:pPr>
                        <a:lnSpc>
                          <a:spcPts val="1260"/>
                        </a:lnSpc>
                        <a:spcBef>
                          <a:spcPts val="575"/>
                        </a:spcBef>
                      </a:pPr>
                      <a:r>
                        <a:rPr sz="1200" spc="-50" dirty="0">
                          <a:latin typeface="Trebuchet MS"/>
                          <a:cs typeface="Trebuchet MS"/>
                        </a:rPr>
                        <a:t>Reading,Writing</a:t>
                      </a:r>
                      <a:r>
                        <a:rPr sz="1200" spc="-5" dirty="0">
                          <a:latin typeface="Trebuchet MS"/>
                          <a:cs typeface="Trebuchet MS"/>
                        </a:rPr>
                        <a:t> </a:t>
                      </a:r>
                      <a:r>
                        <a:rPr sz="1200" spc="-75" dirty="0">
                          <a:latin typeface="Trebuchet MS"/>
                          <a:cs typeface="Trebuchet MS"/>
                        </a:rPr>
                        <a:t>and</a:t>
                      </a:r>
                      <a:r>
                        <a:rPr sz="1200" spc="-10" dirty="0">
                          <a:latin typeface="Trebuchet MS"/>
                          <a:cs typeface="Trebuchet MS"/>
                        </a:rPr>
                        <a:t> Maths</a:t>
                      </a:r>
                      <a:endParaRPr sz="1200">
                        <a:latin typeface="Trebuchet MS"/>
                        <a:cs typeface="Trebuchet MS"/>
                      </a:endParaRPr>
                    </a:p>
                  </a:txBody>
                  <a:tcPr marL="0" marR="0" marT="73025"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95"/>
                        </a:spcBef>
                      </a:pPr>
                      <a:r>
                        <a:rPr sz="1200" b="1" spc="105" dirty="0">
                          <a:solidFill>
                            <a:srgbClr val="FFFFFF"/>
                          </a:solidFill>
                          <a:latin typeface="Trebuchet MS"/>
                          <a:cs typeface="Trebuchet MS"/>
                        </a:rPr>
                        <a:t>MLD</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95"/>
                        </a:spcBef>
                      </a:pPr>
                      <a:r>
                        <a:rPr sz="1200" spc="-40" dirty="0">
                          <a:latin typeface="Trebuchet MS"/>
                          <a:cs typeface="Trebuchet MS"/>
                        </a:rPr>
                        <a:t>Moderate</a:t>
                      </a:r>
                      <a:r>
                        <a:rPr sz="1200" spc="5" dirty="0">
                          <a:latin typeface="Trebuchet MS"/>
                          <a:cs typeface="Trebuchet MS"/>
                        </a:rPr>
                        <a:t> </a:t>
                      </a:r>
                      <a:r>
                        <a:rPr sz="1200" spc="-70" dirty="0">
                          <a:latin typeface="Trebuchet MS"/>
                          <a:cs typeface="Trebuchet MS"/>
                        </a:rPr>
                        <a:t>Learning</a:t>
                      </a:r>
                      <a:r>
                        <a:rPr sz="1200" spc="5" dirty="0">
                          <a:latin typeface="Trebuchet MS"/>
                          <a:cs typeface="Trebuchet MS"/>
                        </a:rPr>
                        <a:t> </a:t>
                      </a:r>
                      <a:r>
                        <a:rPr sz="1200" spc="-10" dirty="0">
                          <a:latin typeface="Trebuchet MS"/>
                          <a:cs typeface="Trebuchet MS"/>
                        </a:rPr>
                        <a:t>Difficulties</a:t>
                      </a:r>
                      <a:endParaRPr sz="1200">
                        <a:latin typeface="Trebuchet MS"/>
                        <a:cs typeface="Trebuchet MS"/>
                      </a:endParaRPr>
                    </a:p>
                  </a:txBody>
                  <a:tcPr marL="0" marR="0" marT="120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08"/>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00"/>
                        </a:lnSpc>
                        <a:spcBef>
                          <a:spcPts val="125"/>
                        </a:spcBef>
                      </a:pPr>
                      <a:r>
                        <a:rPr sz="1200" b="1" spc="80" dirty="0">
                          <a:solidFill>
                            <a:srgbClr val="FFFFFF"/>
                          </a:solidFill>
                          <a:latin typeface="Trebuchet MS"/>
                          <a:cs typeface="Trebuchet MS"/>
                        </a:rPr>
                        <a:t>BSP</a:t>
                      </a:r>
                      <a:endParaRPr sz="1200">
                        <a:latin typeface="Trebuchet MS"/>
                        <a:cs typeface="Trebuchet MS"/>
                      </a:endParaRPr>
                    </a:p>
                  </a:txBody>
                  <a:tcPr marL="0" marR="0" marT="15875" marB="0">
                    <a:lnL w="12700">
                      <a:solidFill>
                        <a:srgbClr val="FFFFFF"/>
                      </a:solidFill>
                      <a:prstDash val="solid"/>
                    </a:lnL>
                    <a:lnB w="12700">
                      <a:solidFill>
                        <a:srgbClr val="FFFFFF"/>
                      </a:solidFill>
                      <a:prstDash val="solid"/>
                    </a:lnB>
                    <a:solidFill>
                      <a:srgbClr val="B71E42"/>
                    </a:solidFill>
                  </a:tcPr>
                </a:tc>
                <a:tc>
                  <a:txBody>
                    <a:bodyPr/>
                    <a:lstStyle/>
                    <a:p>
                      <a:pPr>
                        <a:lnSpc>
                          <a:spcPts val="1400"/>
                        </a:lnSpc>
                        <a:spcBef>
                          <a:spcPts val="125"/>
                        </a:spcBef>
                      </a:pPr>
                      <a:r>
                        <a:rPr sz="1200" spc="-55" dirty="0">
                          <a:latin typeface="Trebuchet MS"/>
                          <a:cs typeface="Trebuchet MS"/>
                        </a:rPr>
                        <a:t>Behaviour</a:t>
                      </a:r>
                      <a:r>
                        <a:rPr sz="1200" spc="-40" dirty="0">
                          <a:latin typeface="Trebuchet MS"/>
                          <a:cs typeface="Trebuchet MS"/>
                        </a:rPr>
                        <a:t> </a:t>
                      </a:r>
                      <a:r>
                        <a:rPr sz="1200" spc="-30" dirty="0">
                          <a:latin typeface="Trebuchet MS"/>
                          <a:cs typeface="Trebuchet MS"/>
                        </a:rPr>
                        <a:t>Support</a:t>
                      </a:r>
                      <a:r>
                        <a:rPr sz="1200" spc="-35" dirty="0">
                          <a:latin typeface="Trebuchet MS"/>
                          <a:cs typeface="Trebuchet MS"/>
                        </a:rPr>
                        <a:t> </a:t>
                      </a:r>
                      <a:r>
                        <a:rPr sz="1200" spc="-20" dirty="0">
                          <a:latin typeface="Trebuchet MS"/>
                          <a:cs typeface="Trebuchet MS"/>
                        </a:rPr>
                        <a:t>Plan</a:t>
                      </a:r>
                      <a:endParaRPr sz="1200">
                        <a:latin typeface="Trebuchet MS"/>
                        <a:cs typeface="Trebuchet MS"/>
                      </a:endParaRPr>
                    </a:p>
                  </a:txBody>
                  <a:tcPr marL="0" marR="0" marT="15875" marB="0">
                    <a:lnB w="12700">
                      <a:solidFill>
                        <a:srgbClr val="FFFFFF"/>
                      </a:solidFill>
                      <a:prstDash val="solid"/>
                    </a:lnB>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370"/>
                        </a:lnSpc>
                      </a:pPr>
                      <a:r>
                        <a:rPr sz="1200" b="1" spc="85" dirty="0">
                          <a:solidFill>
                            <a:srgbClr val="FFFFFF"/>
                          </a:solidFill>
                          <a:latin typeface="Trebuchet MS"/>
                          <a:cs typeface="Trebuchet MS"/>
                        </a:rPr>
                        <a:t>MSP</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370"/>
                        </a:lnSpc>
                      </a:pPr>
                      <a:r>
                        <a:rPr sz="1200" dirty="0">
                          <a:latin typeface="Trebuchet MS"/>
                          <a:cs typeface="Trebuchet MS"/>
                        </a:rPr>
                        <a:t>My</a:t>
                      </a:r>
                      <a:r>
                        <a:rPr sz="1200" spc="-35" dirty="0">
                          <a:latin typeface="Trebuchet MS"/>
                          <a:cs typeface="Trebuchet MS"/>
                        </a:rPr>
                        <a:t> </a:t>
                      </a:r>
                      <a:r>
                        <a:rPr sz="1200" spc="-30" dirty="0">
                          <a:latin typeface="Trebuchet MS"/>
                          <a:cs typeface="Trebuchet MS"/>
                        </a:rPr>
                        <a:t>Support</a:t>
                      </a:r>
                      <a:r>
                        <a:rPr sz="1200" spc="-35" dirty="0">
                          <a:latin typeface="Trebuchet MS"/>
                          <a:cs typeface="Trebuchet MS"/>
                        </a:rPr>
                        <a:t> </a:t>
                      </a:r>
                      <a:r>
                        <a:rPr sz="1200" spc="-20" dirty="0">
                          <a:latin typeface="Trebuchet MS"/>
                          <a:cs typeface="Trebuchet MS"/>
                        </a:rPr>
                        <a:t>Plan</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09"/>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25"/>
                        </a:lnSpc>
                      </a:pPr>
                      <a:r>
                        <a:rPr sz="1200" b="1" spc="90" dirty="0">
                          <a:solidFill>
                            <a:srgbClr val="FFFFFF"/>
                          </a:solidFill>
                          <a:latin typeface="Trebuchet MS"/>
                          <a:cs typeface="Trebuchet MS"/>
                        </a:rPr>
                        <a:t>CAF</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425"/>
                        </a:lnSpc>
                      </a:pPr>
                      <a:r>
                        <a:rPr sz="1200" spc="-45" dirty="0">
                          <a:latin typeface="Trebuchet MS"/>
                          <a:cs typeface="Trebuchet MS"/>
                        </a:rPr>
                        <a:t>Central</a:t>
                      </a:r>
                      <a:r>
                        <a:rPr sz="1200" spc="-145" dirty="0">
                          <a:latin typeface="Trebuchet MS"/>
                          <a:cs typeface="Trebuchet MS"/>
                        </a:rPr>
                        <a:t> </a:t>
                      </a:r>
                      <a:r>
                        <a:rPr sz="1200" spc="-40" dirty="0">
                          <a:latin typeface="Trebuchet MS"/>
                          <a:cs typeface="Trebuchet MS"/>
                        </a:rPr>
                        <a:t>Assessment</a:t>
                      </a:r>
                      <a:r>
                        <a:rPr sz="1200" spc="20" dirty="0">
                          <a:latin typeface="Trebuchet MS"/>
                          <a:cs typeface="Trebuchet MS"/>
                        </a:rPr>
                        <a:t> </a:t>
                      </a:r>
                      <a:r>
                        <a:rPr sz="1200" spc="-10" dirty="0">
                          <a:latin typeface="Trebuchet MS"/>
                          <a:cs typeface="Trebuchet MS"/>
                        </a:rPr>
                        <a:t>Framework</a:t>
                      </a:r>
                      <a:endParaRPr sz="1200">
                        <a:latin typeface="Trebuchet MS"/>
                        <a:cs typeface="Trebuchet MS"/>
                      </a:endParaRPr>
                    </a:p>
                  </a:txBody>
                  <a:tcPr marL="0" marR="0" marT="0" marB="0">
                    <a:lnT w="12700">
                      <a:solidFill>
                        <a:srgbClr val="FFFFFF"/>
                      </a:solidFill>
                      <a:prstDash val="solid"/>
                    </a:lnT>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70"/>
                        </a:spcBef>
                      </a:pPr>
                      <a:r>
                        <a:rPr sz="1200" b="1" spc="60" dirty="0">
                          <a:solidFill>
                            <a:srgbClr val="FFFFFF"/>
                          </a:solidFill>
                          <a:latin typeface="Trebuchet MS"/>
                          <a:cs typeface="Trebuchet MS"/>
                        </a:rPr>
                        <a:t>OT</a:t>
                      </a:r>
                      <a:endParaRPr sz="1200">
                        <a:latin typeface="Trebuchet MS"/>
                        <a:cs typeface="Trebuchet MS"/>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70"/>
                        </a:spcBef>
                      </a:pPr>
                      <a:r>
                        <a:rPr sz="1200" spc="-65" dirty="0">
                          <a:latin typeface="Trebuchet MS"/>
                          <a:cs typeface="Trebuchet MS"/>
                        </a:rPr>
                        <a:t>Occupational</a:t>
                      </a:r>
                      <a:r>
                        <a:rPr sz="1200" spc="-85" dirty="0">
                          <a:latin typeface="Trebuchet MS"/>
                          <a:cs typeface="Trebuchet MS"/>
                        </a:rPr>
                        <a:t> </a:t>
                      </a:r>
                      <a:r>
                        <a:rPr sz="1200" spc="-10" dirty="0">
                          <a:latin typeface="Trebuchet MS"/>
                          <a:cs typeface="Trebuchet MS"/>
                        </a:rPr>
                        <a:t>Therapist</a:t>
                      </a:r>
                      <a:endParaRPr sz="1200">
                        <a:latin typeface="Trebuchet MS"/>
                        <a:cs typeface="Trebuchet MS"/>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0"/>
                  </a:ext>
                </a:extLst>
              </a:tr>
              <a:tr h="23812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40"/>
                        </a:lnSpc>
                        <a:spcBef>
                          <a:spcPts val="540"/>
                        </a:spcBef>
                      </a:pPr>
                      <a:r>
                        <a:rPr sz="1200" b="1" spc="140" dirty="0">
                          <a:solidFill>
                            <a:srgbClr val="FFFFFF"/>
                          </a:solidFill>
                          <a:latin typeface="Trebuchet MS"/>
                          <a:cs typeface="Trebuchet MS"/>
                        </a:rPr>
                        <a:t>CAMHS</a:t>
                      </a:r>
                      <a:endParaRPr sz="1200">
                        <a:latin typeface="Trebuchet MS"/>
                        <a:cs typeface="Trebuchet MS"/>
                      </a:endParaRPr>
                    </a:p>
                  </a:txBody>
                  <a:tcPr marL="0" marR="0" marT="68580" marB="0">
                    <a:lnL w="12700">
                      <a:solidFill>
                        <a:srgbClr val="FFFFFF"/>
                      </a:solidFill>
                      <a:prstDash val="solid"/>
                    </a:lnL>
                    <a:solidFill>
                      <a:srgbClr val="B71E42"/>
                    </a:solidFill>
                  </a:tcPr>
                </a:tc>
                <a:tc>
                  <a:txBody>
                    <a:bodyPr/>
                    <a:lstStyle/>
                    <a:p>
                      <a:pPr>
                        <a:lnSpc>
                          <a:spcPts val="1285"/>
                        </a:lnSpc>
                      </a:pPr>
                      <a:r>
                        <a:rPr sz="1200" spc="-25" dirty="0">
                          <a:latin typeface="Trebuchet MS"/>
                          <a:cs typeface="Trebuchet MS"/>
                        </a:rPr>
                        <a:t>Child</a:t>
                      </a:r>
                      <a:r>
                        <a:rPr sz="1200" spc="-10" dirty="0">
                          <a:latin typeface="Trebuchet MS"/>
                          <a:cs typeface="Trebuchet MS"/>
                        </a:rPr>
                        <a:t> </a:t>
                      </a:r>
                      <a:r>
                        <a:rPr sz="1200" spc="-85" dirty="0">
                          <a:latin typeface="Trebuchet MS"/>
                          <a:cs typeface="Trebuchet MS"/>
                        </a:rPr>
                        <a:t>and</a:t>
                      </a:r>
                      <a:r>
                        <a:rPr sz="1200" spc="-135" dirty="0">
                          <a:latin typeface="Trebuchet MS"/>
                          <a:cs typeface="Trebuchet MS"/>
                        </a:rPr>
                        <a:t> </a:t>
                      </a:r>
                      <a:r>
                        <a:rPr sz="1200" spc="-50" dirty="0">
                          <a:latin typeface="Trebuchet MS"/>
                          <a:cs typeface="Trebuchet MS"/>
                        </a:rPr>
                        <a:t>Adolescent</a:t>
                      </a:r>
                      <a:r>
                        <a:rPr sz="1200" spc="-10" dirty="0">
                          <a:latin typeface="Trebuchet MS"/>
                          <a:cs typeface="Trebuchet MS"/>
                        </a:rPr>
                        <a:t> </a:t>
                      </a:r>
                      <a:r>
                        <a:rPr sz="1200" spc="-65" dirty="0">
                          <a:latin typeface="Trebuchet MS"/>
                          <a:cs typeface="Trebuchet MS"/>
                        </a:rPr>
                        <a:t>Mental</a:t>
                      </a:r>
                      <a:r>
                        <a:rPr sz="1200" dirty="0">
                          <a:latin typeface="Trebuchet MS"/>
                          <a:cs typeface="Trebuchet MS"/>
                        </a:rPr>
                        <a:t> </a:t>
                      </a:r>
                      <a:r>
                        <a:rPr sz="1200" spc="-10" dirty="0">
                          <a:latin typeface="Trebuchet MS"/>
                          <a:cs typeface="Trebuchet MS"/>
                        </a:rPr>
                        <a:t>Health</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210"/>
                        </a:spcBef>
                      </a:pPr>
                      <a:r>
                        <a:rPr sz="1200" b="1" spc="85" dirty="0">
                          <a:solidFill>
                            <a:srgbClr val="FFFFFF"/>
                          </a:solidFill>
                          <a:latin typeface="Trebuchet MS"/>
                          <a:cs typeface="Trebuchet MS"/>
                        </a:rPr>
                        <a:t>PECS</a:t>
                      </a:r>
                      <a:endParaRPr sz="1200">
                        <a:latin typeface="Trebuchet MS"/>
                        <a:cs typeface="Trebuchet MS"/>
                      </a:endParaRPr>
                    </a:p>
                  </a:txBody>
                  <a:tcPr marL="0" marR="0" marT="266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210"/>
                        </a:spcBef>
                      </a:pPr>
                      <a:r>
                        <a:rPr sz="1200" spc="-75" dirty="0">
                          <a:latin typeface="Trebuchet MS"/>
                          <a:cs typeface="Trebuchet MS"/>
                        </a:rPr>
                        <a:t>Picture</a:t>
                      </a:r>
                      <a:r>
                        <a:rPr sz="1200" spc="5" dirty="0">
                          <a:latin typeface="Trebuchet MS"/>
                          <a:cs typeface="Trebuchet MS"/>
                        </a:rPr>
                        <a:t> </a:t>
                      </a:r>
                      <a:r>
                        <a:rPr sz="1200" spc="-65" dirty="0">
                          <a:latin typeface="Trebuchet MS"/>
                          <a:cs typeface="Trebuchet MS"/>
                        </a:rPr>
                        <a:t>Exchange</a:t>
                      </a:r>
                      <a:r>
                        <a:rPr sz="1200" spc="5" dirty="0">
                          <a:latin typeface="Trebuchet MS"/>
                          <a:cs typeface="Trebuchet MS"/>
                        </a:rPr>
                        <a:t> </a:t>
                      </a:r>
                      <a:r>
                        <a:rPr sz="1200" spc="-50" dirty="0">
                          <a:latin typeface="Trebuchet MS"/>
                          <a:cs typeface="Trebuchet MS"/>
                        </a:rPr>
                        <a:t>Communication</a:t>
                      </a:r>
                      <a:r>
                        <a:rPr sz="1200" spc="10" dirty="0">
                          <a:latin typeface="Trebuchet MS"/>
                          <a:cs typeface="Trebuchet MS"/>
                        </a:rPr>
                        <a:t> </a:t>
                      </a:r>
                      <a:r>
                        <a:rPr sz="1200" spc="-10" dirty="0">
                          <a:latin typeface="Trebuchet MS"/>
                          <a:cs typeface="Trebuchet MS"/>
                        </a:rPr>
                        <a:t>System</a:t>
                      </a:r>
                      <a:endParaRPr sz="1200">
                        <a:latin typeface="Trebuchet MS"/>
                        <a:cs typeface="Trebuchet MS"/>
                      </a:endParaRPr>
                    </a:p>
                  </a:txBody>
                  <a:tcPr marL="0" marR="0" marT="2667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1"/>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819"/>
                        </a:lnSpc>
                        <a:spcBef>
                          <a:spcPts val="845"/>
                        </a:spcBef>
                      </a:pPr>
                      <a:r>
                        <a:rPr sz="1200" b="1" spc="70" dirty="0">
                          <a:solidFill>
                            <a:srgbClr val="FFFFFF"/>
                          </a:solidFill>
                          <a:latin typeface="Trebuchet MS"/>
                          <a:cs typeface="Trebuchet MS"/>
                        </a:rPr>
                        <a:t>CFA</a:t>
                      </a:r>
                      <a:endParaRPr sz="1200">
                        <a:latin typeface="Trebuchet MS"/>
                        <a:cs typeface="Trebuchet MS"/>
                      </a:endParaRPr>
                    </a:p>
                  </a:txBody>
                  <a:tcPr marL="0" marR="0" marT="107315" marB="0">
                    <a:lnL w="12700">
                      <a:solidFill>
                        <a:srgbClr val="FFFFFF"/>
                      </a:solidFill>
                      <a:prstDash val="solid"/>
                    </a:lnL>
                    <a:solidFill>
                      <a:srgbClr val="B71E42"/>
                    </a:solidFill>
                  </a:tcPr>
                </a:tc>
                <a:tc>
                  <a:txBody>
                    <a:bodyPr/>
                    <a:lstStyle/>
                    <a:p>
                      <a:pPr>
                        <a:lnSpc>
                          <a:spcPts val="819"/>
                        </a:lnSpc>
                      </a:pPr>
                      <a:r>
                        <a:rPr sz="1200" spc="-10" dirty="0">
                          <a:latin typeface="Trebuchet MS"/>
                          <a:cs typeface="Trebuchet MS"/>
                        </a:rPr>
                        <a:t>Service</a:t>
                      </a:r>
                      <a:endParaRPr sz="1200">
                        <a:latin typeface="Trebuchet MS"/>
                        <a:cs typeface="Trebuchet MS"/>
                      </a:endParaRPr>
                    </a:p>
                    <a:p>
                      <a:pPr>
                        <a:lnSpc>
                          <a:spcPts val="819"/>
                        </a:lnSpc>
                        <a:spcBef>
                          <a:spcPts val="20"/>
                        </a:spcBef>
                      </a:pPr>
                      <a:r>
                        <a:rPr sz="1200" spc="-40" dirty="0">
                          <a:latin typeface="Trebuchet MS"/>
                          <a:cs typeface="Trebuchet MS"/>
                        </a:rPr>
                        <a:t>Children</a:t>
                      </a:r>
                      <a:r>
                        <a:rPr sz="1200" spc="-20" dirty="0">
                          <a:latin typeface="Trebuchet MS"/>
                          <a:cs typeface="Trebuchet MS"/>
                        </a:rPr>
                        <a:t> </a:t>
                      </a:r>
                      <a:r>
                        <a:rPr sz="1200" spc="-80" dirty="0">
                          <a:latin typeface="Trebuchet MS"/>
                          <a:cs typeface="Trebuchet MS"/>
                        </a:rPr>
                        <a:t>and</a:t>
                      </a:r>
                      <a:r>
                        <a:rPr sz="1200" spc="-5" dirty="0">
                          <a:latin typeface="Trebuchet MS"/>
                          <a:cs typeface="Trebuchet MS"/>
                        </a:rPr>
                        <a:t> </a:t>
                      </a:r>
                      <a:r>
                        <a:rPr sz="1200" spc="-85" dirty="0">
                          <a:latin typeface="Trebuchet MS"/>
                          <a:cs typeface="Trebuchet MS"/>
                        </a:rPr>
                        <a:t>Families</a:t>
                      </a:r>
                      <a:r>
                        <a:rPr sz="1200" spc="-145" dirty="0">
                          <a:latin typeface="Trebuchet MS"/>
                          <a:cs typeface="Trebuchet MS"/>
                        </a:rPr>
                        <a:t> </a:t>
                      </a:r>
                      <a:r>
                        <a:rPr sz="1200" spc="-10" dirty="0">
                          <a:latin typeface="Trebuchet MS"/>
                          <a:cs typeface="Trebuchet MS"/>
                        </a:rPr>
                        <a:t>Act </a:t>
                      </a:r>
                      <a:r>
                        <a:rPr sz="1200" spc="-20" dirty="0">
                          <a:latin typeface="Trebuchet MS"/>
                          <a:cs typeface="Trebuchet MS"/>
                        </a:rPr>
                        <a:t>2014</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75" dirty="0">
                          <a:solidFill>
                            <a:srgbClr val="FFFFFF"/>
                          </a:solidFill>
                          <a:latin typeface="Trebuchet MS"/>
                          <a:cs typeface="Trebuchet MS"/>
                        </a:rPr>
                        <a:t>PT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10" dirty="0">
                          <a:latin typeface="Trebuchet MS"/>
                          <a:cs typeface="Trebuchet MS"/>
                        </a:rPr>
                        <a:t>Physiotherapists</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2"/>
                  </a:ext>
                </a:extLst>
              </a:tr>
              <a:tr h="24447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65"/>
                        </a:lnSpc>
                        <a:spcBef>
                          <a:spcPts val="560"/>
                        </a:spcBef>
                      </a:pPr>
                      <a:r>
                        <a:rPr sz="1200" b="1" spc="125" dirty="0">
                          <a:solidFill>
                            <a:srgbClr val="FFFFFF"/>
                          </a:solidFill>
                          <a:latin typeface="Trebuchet MS"/>
                          <a:cs typeface="Trebuchet MS"/>
                        </a:rPr>
                        <a:t>CIN</a:t>
                      </a:r>
                      <a:endParaRPr sz="1200">
                        <a:latin typeface="Trebuchet MS"/>
                        <a:cs typeface="Trebuchet MS"/>
                      </a:endParaRPr>
                    </a:p>
                  </a:txBody>
                  <a:tcPr marL="0" marR="0" marT="71120" marB="0">
                    <a:lnL w="12700">
                      <a:solidFill>
                        <a:srgbClr val="FFFFFF"/>
                      </a:solidFill>
                      <a:prstDash val="solid"/>
                    </a:lnL>
                    <a:solidFill>
                      <a:srgbClr val="B71E42"/>
                    </a:solidFill>
                  </a:tcPr>
                </a:tc>
                <a:tc>
                  <a:txBody>
                    <a:bodyPr/>
                    <a:lstStyle/>
                    <a:p>
                      <a:pPr>
                        <a:lnSpc>
                          <a:spcPts val="1265"/>
                        </a:lnSpc>
                        <a:spcBef>
                          <a:spcPts val="560"/>
                        </a:spcBef>
                      </a:pPr>
                      <a:r>
                        <a:rPr sz="1200" spc="-25" dirty="0">
                          <a:latin typeface="Trebuchet MS"/>
                          <a:cs typeface="Trebuchet MS"/>
                        </a:rPr>
                        <a:t>Child</a:t>
                      </a:r>
                      <a:r>
                        <a:rPr sz="1200" spc="-60" dirty="0">
                          <a:latin typeface="Trebuchet MS"/>
                          <a:cs typeface="Trebuchet MS"/>
                        </a:rPr>
                        <a:t> </a:t>
                      </a:r>
                      <a:r>
                        <a:rPr sz="1200" spc="-30" dirty="0">
                          <a:latin typeface="Trebuchet MS"/>
                          <a:cs typeface="Trebuchet MS"/>
                        </a:rPr>
                        <a:t>In</a:t>
                      </a:r>
                      <a:r>
                        <a:rPr sz="1200" spc="-60" dirty="0">
                          <a:latin typeface="Trebuchet MS"/>
                          <a:cs typeface="Trebuchet MS"/>
                        </a:rPr>
                        <a:t> </a:t>
                      </a:r>
                      <a:r>
                        <a:rPr sz="1200" spc="-20" dirty="0">
                          <a:latin typeface="Trebuchet MS"/>
                          <a:cs typeface="Trebuchet MS"/>
                        </a:rPr>
                        <a:t>Need</a:t>
                      </a:r>
                      <a:endParaRPr sz="1200">
                        <a:latin typeface="Trebuchet MS"/>
                        <a:cs typeface="Trebuchet MS"/>
                      </a:endParaRPr>
                    </a:p>
                  </a:txBody>
                  <a:tcPr marL="0" marR="0" marT="7112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20" dirty="0">
                          <a:solidFill>
                            <a:srgbClr val="FFFFFF"/>
                          </a:solidFill>
                          <a:latin typeface="Trebuchet MS"/>
                          <a:cs typeface="Trebuchet MS"/>
                        </a:rPr>
                        <a:t>SaLT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70" dirty="0">
                          <a:latin typeface="Trebuchet MS"/>
                          <a:cs typeface="Trebuchet MS"/>
                        </a:rPr>
                        <a:t>Speech</a:t>
                      </a:r>
                      <a:r>
                        <a:rPr sz="1200" spc="35" dirty="0">
                          <a:latin typeface="Trebuchet MS"/>
                          <a:cs typeface="Trebuchet MS"/>
                        </a:rPr>
                        <a:t> </a:t>
                      </a:r>
                      <a:r>
                        <a:rPr sz="1200" spc="-85" dirty="0">
                          <a:latin typeface="Trebuchet MS"/>
                          <a:cs typeface="Trebuchet MS"/>
                        </a:rPr>
                        <a:t>and</a:t>
                      </a:r>
                      <a:r>
                        <a:rPr sz="1200" spc="20" dirty="0">
                          <a:latin typeface="Trebuchet MS"/>
                          <a:cs typeface="Trebuchet MS"/>
                        </a:rPr>
                        <a:t> </a:t>
                      </a:r>
                      <a:r>
                        <a:rPr sz="1200" spc="-85" dirty="0">
                          <a:latin typeface="Trebuchet MS"/>
                          <a:cs typeface="Trebuchet MS"/>
                        </a:rPr>
                        <a:t>Language</a:t>
                      </a:r>
                      <a:r>
                        <a:rPr sz="1200" spc="-150" dirty="0">
                          <a:latin typeface="Trebuchet MS"/>
                          <a:cs typeface="Trebuchet MS"/>
                        </a:rPr>
                        <a:t> </a:t>
                      </a:r>
                      <a:r>
                        <a:rPr sz="1200" spc="-95" dirty="0">
                          <a:latin typeface="Trebuchet MS"/>
                          <a:cs typeface="Trebuchet MS"/>
                        </a:rPr>
                        <a:t>Therapy/</a:t>
                      </a:r>
                      <a:r>
                        <a:rPr sz="1200" spc="-165" dirty="0">
                          <a:latin typeface="Trebuchet MS"/>
                          <a:cs typeface="Trebuchet MS"/>
                        </a:rPr>
                        <a:t> </a:t>
                      </a:r>
                      <a:r>
                        <a:rPr sz="1200" spc="-10" dirty="0">
                          <a:latin typeface="Trebuchet MS"/>
                          <a:cs typeface="Trebuchet MS"/>
                        </a:rPr>
                        <a:t>Therapist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3"/>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05"/>
                        </a:lnSpc>
                        <a:spcBef>
                          <a:spcPts val="120"/>
                        </a:spcBef>
                      </a:pPr>
                      <a:r>
                        <a:rPr sz="1200" b="1" spc="25" dirty="0">
                          <a:solidFill>
                            <a:srgbClr val="FFFFFF"/>
                          </a:solidFill>
                          <a:latin typeface="Trebuchet MS"/>
                          <a:cs typeface="Trebuchet MS"/>
                        </a:rPr>
                        <a:t>DfE</a:t>
                      </a:r>
                      <a:endParaRPr sz="1200">
                        <a:latin typeface="Trebuchet MS"/>
                        <a:cs typeface="Trebuchet MS"/>
                      </a:endParaRPr>
                    </a:p>
                  </a:txBody>
                  <a:tcPr marL="0" marR="0" marT="15240" marB="0">
                    <a:lnL w="12700">
                      <a:solidFill>
                        <a:srgbClr val="FFFFFF"/>
                      </a:solidFill>
                      <a:prstDash val="solid"/>
                    </a:lnL>
                    <a:lnB w="12700">
                      <a:solidFill>
                        <a:srgbClr val="FFFFFF"/>
                      </a:solidFill>
                      <a:prstDash val="solid"/>
                    </a:lnB>
                    <a:solidFill>
                      <a:srgbClr val="B71E42"/>
                    </a:solidFill>
                  </a:tcPr>
                </a:tc>
                <a:tc>
                  <a:txBody>
                    <a:bodyPr/>
                    <a:lstStyle/>
                    <a:p>
                      <a:pPr>
                        <a:lnSpc>
                          <a:spcPts val="1405"/>
                        </a:lnSpc>
                        <a:spcBef>
                          <a:spcPts val="120"/>
                        </a:spcBef>
                      </a:pPr>
                      <a:r>
                        <a:rPr sz="1200" spc="-45" dirty="0">
                          <a:latin typeface="Trebuchet MS"/>
                          <a:cs typeface="Trebuchet MS"/>
                        </a:rPr>
                        <a:t>Department</a:t>
                      </a:r>
                      <a:r>
                        <a:rPr sz="1200" spc="-40" dirty="0">
                          <a:latin typeface="Trebuchet MS"/>
                          <a:cs typeface="Trebuchet MS"/>
                        </a:rPr>
                        <a:t> for</a:t>
                      </a:r>
                      <a:r>
                        <a:rPr sz="1200" spc="-35" dirty="0">
                          <a:latin typeface="Trebuchet MS"/>
                          <a:cs typeface="Trebuchet MS"/>
                        </a:rPr>
                        <a:t> </a:t>
                      </a:r>
                      <a:r>
                        <a:rPr sz="1200" spc="-10" dirty="0">
                          <a:latin typeface="Trebuchet MS"/>
                          <a:cs typeface="Trebuchet MS"/>
                        </a:rPr>
                        <a:t>Education</a:t>
                      </a:r>
                      <a:endParaRPr sz="1200">
                        <a:latin typeface="Trebuchet MS"/>
                        <a:cs typeface="Trebuchet MS"/>
                      </a:endParaRPr>
                    </a:p>
                  </a:txBody>
                  <a:tcPr marL="0" marR="0" marT="15240" marB="0">
                    <a:lnB w="12700">
                      <a:solidFill>
                        <a:srgbClr val="FFFFFF"/>
                      </a:solidFill>
                      <a:prstDash val="solid"/>
                    </a:lnB>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380"/>
                        </a:lnSpc>
                      </a:pPr>
                      <a:r>
                        <a:rPr sz="1200" b="1" spc="95" dirty="0">
                          <a:solidFill>
                            <a:srgbClr val="FFFFFF"/>
                          </a:solidFill>
                          <a:latin typeface="Trebuchet MS"/>
                          <a:cs typeface="Trebuchet MS"/>
                        </a:rPr>
                        <a:t>SEN</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380"/>
                        </a:lnSpc>
                      </a:pPr>
                      <a:r>
                        <a:rPr sz="1200" spc="-75" dirty="0">
                          <a:latin typeface="Trebuchet MS"/>
                          <a:cs typeface="Trebuchet MS"/>
                        </a:rPr>
                        <a:t>Special</a:t>
                      </a:r>
                      <a:r>
                        <a:rPr sz="1200" spc="-35" dirty="0">
                          <a:latin typeface="Trebuchet MS"/>
                          <a:cs typeface="Trebuchet MS"/>
                        </a:rPr>
                        <a:t> </a:t>
                      </a:r>
                      <a:r>
                        <a:rPr sz="1200" spc="-70" dirty="0">
                          <a:latin typeface="Trebuchet MS"/>
                          <a:cs typeface="Trebuchet MS"/>
                        </a:rPr>
                        <a:t>Educational</a:t>
                      </a:r>
                      <a:r>
                        <a:rPr sz="1200" spc="-20" dirty="0">
                          <a:latin typeface="Trebuchet MS"/>
                          <a:cs typeface="Trebuchet MS"/>
                        </a:rPr>
                        <a:t> </a:t>
                      </a:r>
                      <a:r>
                        <a:rPr sz="1200" spc="-10" dirty="0">
                          <a:latin typeface="Trebuchet MS"/>
                          <a:cs typeface="Trebuchet MS"/>
                        </a:rPr>
                        <a:t>Needs</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4"/>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420"/>
                        </a:lnSpc>
                      </a:pPr>
                      <a:r>
                        <a:rPr sz="1200" b="1" spc="40" dirty="0">
                          <a:solidFill>
                            <a:srgbClr val="FFFFFF"/>
                          </a:solidFill>
                          <a:latin typeface="Trebuchet MS"/>
                          <a:cs typeface="Trebuchet MS"/>
                        </a:rPr>
                        <a:t>EP</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420"/>
                        </a:lnSpc>
                      </a:pPr>
                      <a:r>
                        <a:rPr sz="1200" spc="-70" dirty="0">
                          <a:latin typeface="Trebuchet MS"/>
                          <a:cs typeface="Trebuchet MS"/>
                        </a:rPr>
                        <a:t>Educational</a:t>
                      </a:r>
                      <a:r>
                        <a:rPr sz="1200" spc="-25" dirty="0">
                          <a:latin typeface="Trebuchet MS"/>
                          <a:cs typeface="Trebuchet MS"/>
                        </a:rPr>
                        <a:t> </a:t>
                      </a:r>
                      <a:r>
                        <a:rPr sz="1200" spc="-10" dirty="0">
                          <a:latin typeface="Trebuchet MS"/>
                          <a:cs typeface="Trebuchet MS"/>
                        </a:rPr>
                        <a:t>Psychologist</a:t>
                      </a:r>
                      <a:endParaRPr sz="1200">
                        <a:latin typeface="Trebuchet MS"/>
                        <a:cs typeface="Trebuchet MS"/>
                      </a:endParaRPr>
                    </a:p>
                  </a:txBody>
                  <a:tcPr marL="0" marR="0" marT="0" marB="0">
                    <a:lnT w="12700">
                      <a:solidFill>
                        <a:srgbClr val="FFFFFF"/>
                      </a:solidFill>
                      <a:prstDash val="solid"/>
                    </a:lnT>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80"/>
                        </a:spcBef>
                      </a:pPr>
                      <a:r>
                        <a:rPr sz="1200" b="1" spc="114" dirty="0">
                          <a:solidFill>
                            <a:srgbClr val="FFFFFF"/>
                          </a:solidFill>
                          <a:latin typeface="Trebuchet MS"/>
                          <a:cs typeface="Trebuchet MS"/>
                        </a:rPr>
                        <a:t>SENDCo</a:t>
                      </a:r>
                      <a:endParaRPr sz="1200">
                        <a:latin typeface="Trebuchet MS"/>
                        <a:cs typeface="Trebuchet MS"/>
                      </a:endParaRPr>
                    </a:p>
                  </a:txBody>
                  <a:tcPr marL="0" marR="0" marT="1016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80"/>
                        </a:spcBef>
                      </a:pPr>
                      <a:r>
                        <a:rPr sz="1200" spc="-75" dirty="0">
                          <a:latin typeface="Trebuchet MS"/>
                          <a:cs typeface="Trebuchet MS"/>
                        </a:rPr>
                        <a:t>Special</a:t>
                      </a:r>
                      <a:r>
                        <a:rPr sz="1200" spc="-15" dirty="0">
                          <a:latin typeface="Trebuchet MS"/>
                          <a:cs typeface="Trebuchet MS"/>
                        </a:rPr>
                        <a:t> </a:t>
                      </a:r>
                      <a:r>
                        <a:rPr sz="1200" spc="-70" dirty="0">
                          <a:latin typeface="Trebuchet MS"/>
                          <a:cs typeface="Trebuchet MS"/>
                        </a:rPr>
                        <a:t>Educational</a:t>
                      </a:r>
                      <a:r>
                        <a:rPr sz="1200" spc="10" dirty="0">
                          <a:latin typeface="Trebuchet MS"/>
                          <a:cs typeface="Trebuchet MS"/>
                        </a:rPr>
                        <a:t> </a:t>
                      </a:r>
                      <a:r>
                        <a:rPr sz="1200" spc="-10" dirty="0">
                          <a:latin typeface="Trebuchet MS"/>
                          <a:cs typeface="Trebuchet MS"/>
                        </a:rPr>
                        <a:t>Needs</a:t>
                      </a:r>
                      <a:r>
                        <a:rPr sz="1200" spc="-5" dirty="0">
                          <a:latin typeface="Trebuchet MS"/>
                          <a:cs typeface="Trebuchet MS"/>
                        </a:rPr>
                        <a:t> </a:t>
                      </a:r>
                      <a:r>
                        <a:rPr sz="1200" dirty="0">
                          <a:latin typeface="Trebuchet MS"/>
                          <a:cs typeface="Trebuchet MS"/>
                        </a:rPr>
                        <a:t>Co-</a:t>
                      </a:r>
                      <a:r>
                        <a:rPr sz="1200" spc="-10" dirty="0">
                          <a:latin typeface="Trebuchet MS"/>
                          <a:cs typeface="Trebuchet MS"/>
                        </a:rPr>
                        <a:t>ordinator</a:t>
                      </a:r>
                      <a:endParaRPr sz="1200">
                        <a:latin typeface="Trebuchet MS"/>
                        <a:cs typeface="Trebuchet MS"/>
                      </a:endParaRPr>
                    </a:p>
                  </a:txBody>
                  <a:tcPr marL="0" marR="0" marT="1016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5"/>
                  </a:ext>
                </a:extLst>
              </a:tr>
              <a:tr h="239395">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75"/>
                        </a:lnSpc>
                      </a:pPr>
                      <a:r>
                        <a:rPr sz="1200" b="1" spc="55" dirty="0">
                          <a:solidFill>
                            <a:srgbClr val="FFFFFF"/>
                          </a:solidFill>
                          <a:latin typeface="Trebuchet MS"/>
                          <a:cs typeface="Trebuchet MS"/>
                        </a:rPr>
                        <a:t>EPS</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1275"/>
                        </a:lnSpc>
                      </a:pPr>
                      <a:r>
                        <a:rPr sz="1200" spc="-70" dirty="0">
                          <a:latin typeface="Trebuchet MS"/>
                          <a:cs typeface="Trebuchet MS"/>
                        </a:rPr>
                        <a:t>Educational</a:t>
                      </a:r>
                      <a:r>
                        <a:rPr sz="1200" spc="-20" dirty="0">
                          <a:latin typeface="Trebuchet MS"/>
                          <a:cs typeface="Trebuchet MS"/>
                        </a:rPr>
                        <a:t> </a:t>
                      </a:r>
                      <a:r>
                        <a:rPr sz="1200" spc="-50" dirty="0">
                          <a:latin typeface="Trebuchet MS"/>
                          <a:cs typeface="Trebuchet MS"/>
                        </a:rPr>
                        <a:t>Psychology</a:t>
                      </a:r>
                      <a:r>
                        <a:rPr sz="1200" spc="-20" dirty="0">
                          <a:latin typeface="Trebuchet MS"/>
                          <a:cs typeface="Trebuchet MS"/>
                        </a:rPr>
                        <a:t> </a:t>
                      </a:r>
                      <a:r>
                        <a:rPr sz="1200" spc="-10" dirty="0">
                          <a:latin typeface="Trebuchet MS"/>
                          <a:cs typeface="Trebuchet MS"/>
                        </a:rPr>
                        <a:t>Service</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225"/>
                        </a:spcBef>
                      </a:pPr>
                      <a:r>
                        <a:rPr sz="1200" b="1" spc="100" dirty="0">
                          <a:solidFill>
                            <a:srgbClr val="FFFFFF"/>
                          </a:solidFill>
                          <a:latin typeface="Trebuchet MS"/>
                          <a:cs typeface="Trebuchet MS"/>
                        </a:rPr>
                        <a:t>SPD</a:t>
                      </a:r>
                      <a:endParaRPr sz="1200">
                        <a:latin typeface="Trebuchet MS"/>
                        <a:cs typeface="Trebuchet MS"/>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225"/>
                        </a:spcBef>
                      </a:pPr>
                      <a:r>
                        <a:rPr sz="1200" spc="-30" dirty="0">
                          <a:latin typeface="Trebuchet MS"/>
                          <a:cs typeface="Trebuchet MS"/>
                        </a:rPr>
                        <a:t>Sensory</a:t>
                      </a:r>
                      <a:r>
                        <a:rPr sz="1200" spc="-35" dirty="0">
                          <a:latin typeface="Trebuchet MS"/>
                          <a:cs typeface="Trebuchet MS"/>
                        </a:rPr>
                        <a:t> </a:t>
                      </a:r>
                      <a:r>
                        <a:rPr sz="1200" spc="-50" dirty="0">
                          <a:latin typeface="Trebuchet MS"/>
                          <a:cs typeface="Trebuchet MS"/>
                        </a:rPr>
                        <a:t>Processing</a:t>
                      </a:r>
                      <a:r>
                        <a:rPr sz="1200" spc="-35" dirty="0">
                          <a:latin typeface="Trebuchet MS"/>
                          <a:cs typeface="Trebuchet MS"/>
                        </a:rPr>
                        <a:t> </a:t>
                      </a:r>
                      <a:r>
                        <a:rPr sz="1200" spc="-10" dirty="0">
                          <a:latin typeface="Trebuchet MS"/>
                          <a:cs typeface="Trebuchet MS"/>
                        </a:rPr>
                        <a:t>Disorder</a:t>
                      </a:r>
                      <a:endParaRPr sz="1200">
                        <a:latin typeface="Trebuchet MS"/>
                        <a:cs typeface="Trebuchet MS"/>
                      </a:endParaRPr>
                    </a:p>
                  </a:txBody>
                  <a:tcPr marL="0" marR="0" marT="28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6"/>
                  </a:ext>
                </a:extLst>
              </a:tr>
              <a:tr h="224154">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869"/>
                        </a:lnSpc>
                      </a:pPr>
                      <a:r>
                        <a:rPr sz="1200" b="1" spc="105" dirty="0">
                          <a:solidFill>
                            <a:srgbClr val="FFFFFF"/>
                          </a:solidFill>
                          <a:latin typeface="Trebuchet MS"/>
                          <a:cs typeface="Trebuchet MS"/>
                        </a:rPr>
                        <a:t>EHCP</a:t>
                      </a:r>
                      <a:endParaRPr sz="1200">
                        <a:latin typeface="Trebuchet MS"/>
                        <a:cs typeface="Trebuchet MS"/>
                      </a:endParaRPr>
                    </a:p>
                    <a:p>
                      <a:pPr>
                        <a:lnSpc>
                          <a:spcPts val="750"/>
                        </a:lnSpc>
                        <a:spcBef>
                          <a:spcPts val="45"/>
                        </a:spcBef>
                      </a:pPr>
                      <a:r>
                        <a:rPr sz="1200" b="1" spc="55" dirty="0">
                          <a:solidFill>
                            <a:srgbClr val="FFFFFF"/>
                          </a:solidFill>
                          <a:latin typeface="Trebuchet MS"/>
                          <a:cs typeface="Trebuchet MS"/>
                        </a:rPr>
                        <a:t>ESP</a:t>
                      </a:r>
                      <a:endParaRPr sz="1200">
                        <a:latin typeface="Trebuchet MS"/>
                        <a:cs typeface="Trebuchet MS"/>
                      </a:endParaRPr>
                    </a:p>
                  </a:txBody>
                  <a:tcPr marL="0" marR="0" marT="0" marB="0">
                    <a:lnL w="12700">
                      <a:solidFill>
                        <a:srgbClr val="FFFFFF"/>
                      </a:solidFill>
                      <a:prstDash val="solid"/>
                    </a:lnL>
                    <a:solidFill>
                      <a:srgbClr val="B71E42"/>
                    </a:solidFill>
                  </a:tcPr>
                </a:tc>
                <a:tc>
                  <a:txBody>
                    <a:bodyPr/>
                    <a:lstStyle/>
                    <a:p>
                      <a:pPr>
                        <a:lnSpc>
                          <a:spcPts val="869"/>
                        </a:lnSpc>
                      </a:pPr>
                      <a:r>
                        <a:rPr sz="1200" spc="-80" dirty="0">
                          <a:latin typeface="Trebuchet MS"/>
                          <a:cs typeface="Trebuchet MS"/>
                        </a:rPr>
                        <a:t>Education,</a:t>
                      </a:r>
                      <a:r>
                        <a:rPr sz="1200" spc="-135" dirty="0">
                          <a:latin typeface="Trebuchet MS"/>
                          <a:cs typeface="Trebuchet MS"/>
                        </a:rPr>
                        <a:t> </a:t>
                      </a:r>
                      <a:r>
                        <a:rPr sz="1200" spc="-60" dirty="0">
                          <a:latin typeface="Trebuchet MS"/>
                          <a:cs typeface="Trebuchet MS"/>
                        </a:rPr>
                        <a:t>Health</a:t>
                      </a:r>
                      <a:r>
                        <a:rPr sz="1200" spc="5" dirty="0">
                          <a:latin typeface="Trebuchet MS"/>
                          <a:cs typeface="Trebuchet MS"/>
                        </a:rPr>
                        <a:t> </a:t>
                      </a:r>
                      <a:r>
                        <a:rPr sz="1200" spc="-75" dirty="0">
                          <a:latin typeface="Trebuchet MS"/>
                          <a:cs typeface="Trebuchet MS"/>
                        </a:rPr>
                        <a:t>and</a:t>
                      </a:r>
                      <a:r>
                        <a:rPr sz="1200" dirty="0">
                          <a:latin typeface="Trebuchet MS"/>
                          <a:cs typeface="Trebuchet MS"/>
                        </a:rPr>
                        <a:t> </a:t>
                      </a:r>
                      <a:r>
                        <a:rPr sz="1200" spc="-10" dirty="0">
                          <a:latin typeface="Trebuchet MS"/>
                          <a:cs typeface="Trebuchet MS"/>
                        </a:rPr>
                        <a:t>Care </a:t>
                      </a:r>
                      <a:r>
                        <a:rPr sz="1200" spc="-20" dirty="0">
                          <a:latin typeface="Trebuchet MS"/>
                          <a:cs typeface="Trebuchet MS"/>
                        </a:rPr>
                        <a:t>Plan</a:t>
                      </a:r>
                      <a:endParaRPr sz="1200">
                        <a:latin typeface="Trebuchet MS"/>
                        <a:cs typeface="Trebuchet MS"/>
                      </a:endParaRPr>
                    </a:p>
                    <a:p>
                      <a:pPr>
                        <a:lnSpc>
                          <a:spcPts val="750"/>
                        </a:lnSpc>
                        <a:spcBef>
                          <a:spcPts val="45"/>
                        </a:spcBef>
                      </a:pPr>
                      <a:r>
                        <a:rPr sz="1200" spc="-65" dirty="0">
                          <a:latin typeface="Trebuchet MS"/>
                          <a:cs typeface="Trebuchet MS"/>
                        </a:rPr>
                        <a:t>Early</a:t>
                      </a:r>
                      <a:r>
                        <a:rPr sz="1200" spc="-40" dirty="0">
                          <a:latin typeface="Trebuchet MS"/>
                          <a:cs typeface="Trebuchet MS"/>
                        </a:rPr>
                        <a:t> </a:t>
                      </a:r>
                      <a:r>
                        <a:rPr sz="1200" spc="-30" dirty="0">
                          <a:latin typeface="Trebuchet MS"/>
                          <a:cs typeface="Trebuchet MS"/>
                        </a:rPr>
                        <a:t>Support </a:t>
                      </a:r>
                      <a:r>
                        <a:rPr sz="1200" spc="-10" dirty="0">
                          <a:latin typeface="Trebuchet MS"/>
                          <a:cs typeface="Trebuchet MS"/>
                        </a:rPr>
                        <a:t>Programme</a:t>
                      </a:r>
                      <a:endParaRPr sz="1200">
                        <a:latin typeface="Trebuchet MS"/>
                        <a:cs typeface="Trebuchet MS"/>
                      </a:endParaRPr>
                    </a:p>
                  </a:txBody>
                  <a:tcPr marL="0" marR="0" marT="0"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65" dirty="0">
                          <a:solidFill>
                            <a:srgbClr val="FFFFFF"/>
                          </a:solidFill>
                          <a:latin typeface="Trebuchet MS"/>
                          <a:cs typeface="Trebuchet MS"/>
                        </a:rPr>
                        <a:t>SpLD</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80" dirty="0">
                          <a:latin typeface="Trebuchet MS"/>
                          <a:cs typeface="Trebuchet MS"/>
                        </a:rPr>
                        <a:t>Specific</a:t>
                      </a:r>
                      <a:r>
                        <a:rPr sz="1200" spc="-5" dirty="0">
                          <a:latin typeface="Trebuchet MS"/>
                          <a:cs typeface="Trebuchet MS"/>
                        </a:rPr>
                        <a:t> </a:t>
                      </a:r>
                      <a:r>
                        <a:rPr sz="1200" spc="-70" dirty="0">
                          <a:latin typeface="Trebuchet MS"/>
                          <a:cs typeface="Trebuchet MS"/>
                        </a:rPr>
                        <a:t>Learning</a:t>
                      </a:r>
                      <a:r>
                        <a:rPr sz="1200" dirty="0">
                          <a:latin typeface="Trebuchet MS"/>
                          <a:cs typeface="Trebuchet MS"/>
                        </a:rPr>
                        <a:t> </a:t>
                      </a:r>
                      <a:r>
                        <a:rPr sz="1200" spc="-10" dirty="0">
                          <a:latin typeface="Trebuchet MS"/>
                          <a:cs typeface="Trebuchet MS"/>
                        </a:rPr>
                        <a:t>Difficulties</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7"/>
                  </a:ext>
                </a:extLst>
              </a:tr>
              <a:tr h="24765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220"/>
                        </a:lnSpc>
                        <a:spcBef>
                          <a:spcPts val="635"/>
                        </a:spcBef>
                      </a:pPr>
                      <a:r>
                        <a:rPr sz="1200" b="1" spc="135" dirty="0">
                          <a:solidFill>
                            <a:srgbClr val="FFFFFF"/>
                          </a:solidFill>
                          <a:latin typeface="Trebuchet MS"/>
                          <a:cs typeface="Trebuchet MS"/>
                        </a:rPr>
                        <a:t>ESW</a:t>
                      </a:r>
                      <a:endParaRPr sz="1200">
                        <a:latin typeface="Trebuchet MS"/>
                        <a:cs typeface="Trebuchet MS"/>
                      </a:endParaRPr>
                    </a:p>
                  </a:txBody>
                  <a:tcPr marL="0" marR="0" marT="80645" marB="0">
                    <a:lnL w="12700">
                      <a:solidFill>
                        <a:srgbClr val="FFFFFF"/>
                      </a:solidFill>
                      <a:prstDash val="solid"/>
                    </a:lnL>
                    <a:solidFill>
                      <a:srgbClr val="B71E42"/>
                    </a:solidFill>
                  </a:tcPr>
                </a:tc>
                <a:tc>
                  <a:txBody>
                    <a:bodyPr/>
                    <a:lstStyle/>
                    <a:p>
                      <a:pPr>
                        <a:lnSpc>
                          <a:spcPts val="1220"/>
                        </a:lnSpc>
                        <a:spcBef>
                          <a:spcPts val="635"/>
                        </a:spcBef>
                      </a:pPr>
                      <a:r>
                        <a:rPr sz="1200" spc="-70" dirty="0">
                          <a:latin typeface="Trebuchet MS"/>
                          <a:cs typeface="Trebuchet MS"/>
                        </a:rPr>
                        <a:t>Education</a:t>
                      </a:r>
                      <a:r>
                        <a:rPr sz="1200" spc="45" dirty="0">
                          <a:latin typeface="Trebuchet MS"/>
                          <a:cs typeface="Trebuchet MS"/>
                        </a:rPr>
                        <a:t> </a:t>
                      </a:r>
                      <a:r>
                        <a:rPr sz="1200" spc="-70" dirty="0">
                          <a:latin typeface="Trebuchet MS"/>
                          <a:cs typeface="Trebuchet MS"/>
                        </a:rPr>
                        <a:t>Social</a:t>
                      </a:r>
                      <a:r>
                        <a:rPr sz="1200" spc="-140" dirty="0">
                          <a:latin typeface="Trebuchet MS"/>
                          <a:cs typeface="Trebuchet MS"/>
                        </a:rPr>
                        <a:t> </a:t>
                      </a:r>
                      <a:r>
                        <a:rPr sz="1200" spc="-10" dirty="0">
                          <a:latin typeface="Trebuchet MS"/>
                          <a:cs typeface="Trebuchet MS"/>
                        </a:rPr>
                        <a:t>Worker</a:t>
                      </a:r>
                      <a:endParaRPr sz="1200">
                        <a:latin typeface="Trebuchet MS"/>
                        <a:cs typeface="Trebuchet MS"/>
                      </a:endParaRPr>
                    </a:p>
                  </a:txBody>
                  <a:tcPr marL="0" marR="0" marT="80645" marB="0"/>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100"/>
                        </a:spcBef>
                      </a:pPr>
                      <a:r>
                        <a:rPr sz="1200" b="1" spc="-25" dirty="0">
                          <a:solidFill>
                            <a:srgbClr val="FFFFFF"/>
                          </a:solidFill>
                          <a:latin typeface="Trebuchet MS"/>
                          <a:cs typeface="Trebuchet MS"/>
                        </a:rPr>
                        <a:t>TA</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100"/>
                        </a:spcBef>
                      </a:pPr>
                      <a:r>
                        <a:rPr sz="1200" spc="-100" dirty="0">
                          <a:latin typeface="Trebuchet MS"/>
                          <a:cs typeface="Trebuchet MS"/>
                        </a:rPr>
                        <a:t>Teaching</a:t>
                      </a:r>
                      <a:r>
                        <a:rPr sz="1200" spc="-80" dirty="0">
                          <a:latin typeface="Trebuchet MS"/>
                          <a:cs typeface="Trebuchet MS"/>
                        </a:rPr>
                        <a:t> </a:t>
                      </a:r>
                      <a:r>
                        <a:rPr sz="1200" spc="-10" dirty="0">
                          <a:latin typeface="Trebuchet MS"/>
                          <a:cs typeface="Trebuchet MS"/>
                        </a:rPr>
                        <a:t>Assistant</a:t>
                      </a:r>
                      <a:endParaRPr sz="1200">
                        <a:latin typeface="Trebuchet MS"/>
                        <a:cs typeface="Trebuchet MS"/>
                      </a:endParaRPr>
                    </a:p>
                  </a:txBody>
                  <a:tcPr marL="0" marR="0" marT="127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18"/>
                  </a:ext>
                </a:extLst>
              </a:tr>
              <a:tr h="20701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ts val="1370"/>
                        </a:lnSpc>
                        <a:spcBef>
                          <a:spcPts val="165"/>
                        </a:spcBef>
                      </a:pPr>
                      <a:r>
                        <a:rPr sz="1200" b="1" spc="55" dirty="0">
                          <a:solidFill>
                            <a:srgbClr val="FFFFFF"/>
                          </a:solidFill>
                          <a:latin typeface="Trebuchet MS"/>
                          <a:cs typeface="Trebuchet MS"/>
                        </a:rPr>
                        <a:t>EYFS</a:t>
                      </a:r>
                      <a:endParaRPr sz="1200">
                        <a:latin typeface="Trebuchet MS"/>
                        <a:cs typeface="Trebuchet MS"/>
                      </a:endParaRPr>
                    </a:p>
                  </a:txBody>
                  <a:tcPr marL="0" marR="0" marT="20955" marB="0">
                    <a:lnL w="12700">
                      <a:solidFill>
                        <a:srgbClr val="FFFFFF"/>
                      </a:solidFill>
                      <a:prstDash val="solid"/>
                    </a:lnL>
                    <a:lnB w="12700">
                      <a:solidFill>
                        <a:srgbClr val="FFFFFF"/>
                      </a:solidFill>
                      <a:prstDash val="solid"/>
                    </a:lnB>
                    <a:solidFill>
                      <a:srgbClr val="B71E42"/>
                    </a:solidFill>
                  </a:tcPr>
                </a:tc>
                <a:tc>
                  <a:txBody>
                    <a:bodyPr/>
                    <a:lstStyle/>
                    <a:p>
                      <a:pPr>
                        <a:lnSpc>
                          <a:spcPts val="1370"/>
                        </a:lnSpc>
                        <a:spcBef>
                          <a:spcPts val="165"/>
                        </a:spcBef>
                      </a:pPr>
                      <a:r>
                        <a:rPr sz="1200" spc="-70" dirty="0">
                          <a:latin typeface="Trebuchet MS"/>
                          <a:cs typeface="Trebuchet MS"/>
                        </a:rPr>
                        <a:t>Early</a:t>
                      </a:r>
                      <a:r>
                        <a:rPr sz="1200" spc="-210" dirty="0">
                          <a:latin typeface="Trebuchet MS"/>
                          <a:cs typeface="Trebuchet MS"/>
                        </a:rPr>
                        <a:t> </a:t>
                      </a:r>
                      <a:r>
                        <a:rPr sz="1200" spc="-75" dirty="0">
                          <a:latin typeface="Trebuchet MS"/>
                          <a:cs typeface="Trebuchet MS"/>
                        </a:rPr>
                        <a:t>Years</a:t>
                      </a:r>
                      <a:r>
                        <a:rPr sz="1200" dirty="0">
                          <a:latin typeface="Trebuchet MS"/>
                          <a:cs typeface="Trebuchet MS"/>
                        </a:rPr>
                        <a:t> </a:t>
                      </a:r>
                      <a:r>
                        <a:rPr sz="1200" spc="-55" dirty="0">
                          <a:latin typeface="Trebuchet MS"/>
                          <a:cs typeface="Trebuchet MS"/>
                        </a:rPr>
                        <a:t>Foundation</a:t>
                      </a:r>
                      <a:r>
                        <a:rPr sz="1200" spc="5" dirty="0">
                          <a:latin typeface="Trebuchet MS"/>
                          <a:cs typeface="Trebuchet MS"/>
                        </a:rPr>
                        <a:t> </a:t>
                      </a:r>
                      <a:r>
                        <a:rPr sz="1200" spc="-20" dirty="0">
                          <a:latin typeface="Trebuchet MS"/>
                          <a:cs typeface="Trebuchet MS"/>
                        </a:rPr>
                        <a:t>Stage</a:t>
                      </a:r>
                      <a:endParaRPr sz="1200">
                        <a:latin typeface="Trebuchet MS"/>
                        <a:cs typeface="Trebuchet MS"/>
                      </a:endParaRPr>
                    </a:p>
                  </a:txBody>
                  <a:tcPr marL="0" marR="0" marT="20955" marB="0">
                    <a:lnB w="12700">
                      <a:solidFill>
                        <a:srgbClr val="FFFFFF"/>
                      </a:solidFill>
                      <a:prstDash val="solid"/>
                    </a:lnB>
                    <a:solidFill>
                      <a:srgbClr val="E6CCCF"/>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ts val="1345"/>
                        </a:lnSpc>
                      </a:pPr>
                      <a:r>
                        <a:rPr sz="1200" b="1" spc="65" dirty="0">
                          <a:solidFill>
                            <a:srgbClr val="FFFFFF"/>
                          </a:solidFill>
                          <a:latin typeface="Trebuchet MS"/>
                          <a:cs typeface="Trebuchet MS"/>
                        </a:rPr>
                        <a:t>TAC</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ts val="1345"/>
                        </a:lnSpc>
                      </a:pPr>
                      <a:r>
                        <a:rPr sz="1200" spc="-114" dirty="0">
                          <a:latin typeface="Trebuchet MS"/>
                          <a:cs typeface="Trebuchet MS"/>
                        </a:rPr>
                        <a:t>Team</a:t>
                      </a:r>
                      <a:r>
                        <a:rPr sz="1200" spc="-145" dirty="0">
                          <a:latin typeface="Trebuchet MS"/>
                          <a:cs typeface="Trebuchet MS"/>
                        </a:rPr>
                        <a:t> </a:t>
                      </a:r>
                      <a:r>
                        <a:rPr sz="1200" spc="-10" dirty="0">
                          <a:latin typeface="Trebuchet MS"/>
                          <a:cs typeface="Trebuchet MS"/>
                        </a:rPr>
                        <a:t>Around</a:t>
                      </a:r>
                      <a:r>
                        <a:rPr sz="1200" spc="-30" dirty="0">
                          <a:latin typeface="Trebuchet MS"/>
                          <a:cs typeface="Trebuchet MS"/>
                        </a:rPr>
                        <a:t> </a:t>
                      </a:r>
                      <a:r>
                        <a:rPr sz="1200" spc="-80" dirty="0">
                          <a:latin typeface="Trebuchet MS"/>
                          <a:cs typeface="Trebuchet MS"/>
                        </a:rPr>
                        <a:t>the</a:t>
                      </a:r>
                      <a:r>
                        <a:rPr sz="1200" spc="-10" dirty="0">
                          <a:latin typeface="Trebuchet MS"/>
                          <a:cs typeface="Trebuchet MS"/>
                        </a:rPr>
                        <a:t> Child</a:t>
                      </a:r>
                      <a:endParaRPr sz="1200">
                        <a:latin typeface="Trebuchet MS"/>
                        <a:cs typeface="Trebuchet MS"/>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6CCCF"/>
                    </a:solidFill>
                  </a:tcPr>
                </a:tc>
                <a:extLst>
                  <a:ext uri="{0D108BD9-81ED-4DB2-BD59-A6C34878D82A}">
                    <a16:rowId xmlns:a16="http://schemas.microsoft.com/office/drawing/2014/main" val="10019"/>
                  </a:ext>
                </a:extLst>
              </a:tr>
              <a:tr h="205740">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a:lnSpc>
                          <a:spcPct val="100000"/>
                        </a:lnSpc>
                        <a:spcBef>
                          <a:spcPts val="15"/>
                        </a:spcBef>
                      </a:pPr>
                      <a:r>
                        <a:rPr sz="1200" b="1" spc="150" dirty="0">
                          <a:solidFill>
                            <a:srgbClr val="FFFFFF"/>
                          </a:solidFill>
                          <a:latin typeface="Trebuchet MS"/>
                          <a:cs typeface="Trebuchet MS"/>
                        </a:rPr>
                        <a:t>GDD</a:t>
                      </a:r>
                      <a:endParaRPr sz="1200">
                        <a:latin typeface="Trebuchet MS"/>
                        <a:cs typeface="Trebuchet MS"/>
                      </a:endParaRPr>
                    </a:p>
                  </a:txBody>
                  <a:tcPr marL="0" marR="0" marT="1905" marB="0">
                    <a:lnL w="12700">
                      <a:solidFill>
                        <a:srgbClr val="FFFFFF"/>
                      </a:solidFill>
                      <a:prstDash val="solid"/>
                    </a:lnL>
                    <a:lnT w="12700">
                      <a:solidFill>
                        <a:srgbClr val="FFFFFF"/>
                      </a:solidFill>
                      <a:prstDash val="solid"/>
                    </a:lnT>
                    <a:lnB w="12700">
                      <a:solidFill>
                        <a:srgbClr val="FFFFFF"/>
                      </a:solidFill>
                      <a:prstDash val="solid"/>
                    </a:lnB>
                    <a:solidFill>
                      <a:srgbClr val="B71E42"/>
                    </a:solidFill>
                  </a:tcPr>
                </a:tc>
                <a:tc>
                  <a:txBody>
                    <a:bodyPr/>
                    <a:lstStyle/>
                    <a:p>
                      <a:pPr>
                        <a:lnSpc>
                          <a:spcPct val="100000"/>
                        </a:lnSpc>
                        <a:spcBef>
                          <a:spcPts val="15"/>
                        </a:spcBef>
                      </a:pPr>
                      <a:r>
                        <a:rPr sz="1200" spc="-50" dirty="0">
                          <a:latin typeface="Trebuchet MS"/>
                          <a:cs typeface="Trebuchet MS"/>
                        </a:rPr>
                        <a:t>Global</a:t>
                      </a:r>
                      <a:r>
                        <a:rPr sz="1200" spc="-15" dirty="0">
                          <a:latin typeface="Trebuchet MS"/>
                          <a:cs typeface="Trebuchet MS"/>
                        </a:rPr>
                        <a:t> </a:t>
                      </a:r>
                      <a:r>
                        <a:rPr sz="1200" spc="-60" dirty="0">
                          <a:latin typeface="Trebuchet MS"/>
                          <a:cs typeface="Trebuchet MS"/>
                        </a:rPr>
                        <a:t>Developmental</a:t>
                      </a:r>
                      <a:r>
                        <a:rPr sz="1200" spc="-15" dirty="0">
                          <a:latin typeface="Trebuchet MS"/>
                          <a:cs typeface="Trebuchet MS"/>
                        </a:rPr>
                        <a:t> </a:t>
                      </a:r>
                      <a:r>
                        <a:rPr sz="1200" spc="-10" dirty="0">
                          <a:latin typeface="Trebuchet MS"/>
                          <a:cs typeface="Trebuchet MS"/>
                        </a:rPr>
                        <a:t>Delay</a:t>
                      </a:r>
                      <a:endParaRPr sz="1200">
                        <a:latin typeface="Trebuchet MS"/>
                        <a:cs typeface="Trebuchet MS"/>
                      </a:endParaRPr>
                    </a:p>
                  </a:txBody>
                  <a:tcPr marL="0" marR="0" marT="1905" marB="0">
                    <a:lnT w="12700">
                      <a:solidFill>
                        <a:srgbClr val="FFFFFF"/>
                      </a:solidFill>
                      <a:prstDash val="solid"/>
                    </a:lnT>
                    <a:lnB w="12700">
                      <a:solidFill>
                        <a:srgbClr val="FFFFFF"/>
                      </a:solidFill>
                      <a:prstDash val="solid"/>
                    </a:lnB>
                    <a:solidFill>
                      <a:srgbClr val="F3E7E9"/>
                    </a:solidFill>
                  </a:tcPr>
                </a:tc>
                <a:tc>
                  <a:txBody>
                    <a:bodyPr/>
                    <a:lstStyle/>
                    <a:p>
                      <a:pPr>
                        <a:lnSpc>
                          <a:spcPct val="100000"/>
                        </a:lnSpc>
                      </a:pPr>
                      <a:endParaRPr sz="1200">
                        <a:latin typeface="Times New Roman"/>
                        <a:cs typeface="Times New Roman"/>
                      </a:endParaRPr>
                    </a:p>
                  </a:txBody>
                  <a:tcPr marL="0" marR="0" marT="0" marB="0">
                    <a:lnR w="12700">
                      <a:solidFill>
                        <a:srgbClr val="FFFFFF"/>
                      </a:solidFill>
                      <a:prstDash val="solid"/>
                    </a:lnR>
                  </a:tcPr>
                </a:tc>
                <a:tc>
                  <a:txBody>
                    <a:bodyPr/>
                    <a:lstStyle/>
                    <a:p>
                      <a:pPr marL="635">
                        <a:lnSpc>
                          <a:spcPct val="100000"/>
                        </a:lnSpc>
                        <a:spcBef>
                          <a:spcPts val="45"/>
                        </a:spcBef>
                      </a:pPr>
                      <a:r>
                        <a:rPr sz="1200" b="1" spc="55" dirty="0">
                          <a:solidFill>
                            <a:srgbClr val="FFFFFF"/>
                          </a:solidFill>
                          <a:latin typeface="Trebuchet MS"/>
                          <a:cs typeface="Trebuchet MS"/>
                        </a:rPr>
                        <a:t>VI</a:t>
                      </a:r>
                      <a:endParaRPr sz="1200">
                        <a:latin typeface="Trebuchet MS"/>
                        <a:cs typeface="Trebuchet MS"/>
                      </a:endParaRPr>
                    </a:p>
                  </a:txBody>
                  <a:tcPr marL="0" marR="0" marT="57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B71E42"/>
                    </a:solidFill>
                  </a:tcPr>
                </a:tc>
                <a:tc>
                  <a:txBody>
                    <a:bodyPr/>
                    <a:lstStyle/>
                    <a:p>
                      <a:pPr marL="635">
                        <a:lnSpc>
                          <a:spcPct val="100000"/>
                        </a:lnSpc>
                        <a:spcBef>
                          <a:spcPts val="45"/>
                        </a:spcBef>
                      </a:pPr>
                      <a:r>
                        <a:rPr sz="1200" spc="-65" dirty="0">
                          <a:latin typeface="Trebuchet MS"/>
                          <a:cs typeface="Trebuchet MS"/>
                        </a:rPr>
                        <a:t>Visual</a:t>
                      </a:r>
                      <a:r>
                        <a:rPr sz="1200" spc="5" dirty="0">
                          <a:latin typeface="Trebuchet MS"/>
                          <a:cs typeface="Trebuchet MS"/>
                        </a:rPr>
                        <a:t> </a:t>
                      </a:r>
                      <a:r>
                        <a:rPr sz="1200" spc="-10" dirty="0">
                          <a:latin typeface="Trebuchet MS"/>
                          <a:cs typeface="Trebuchet MS"/>
                        </a:rPr>
                        <a:t>Impairment</a:t>
                      </a:r>
                      <a:endParaRPr sz="1200">
                        <a:latin typeface="Trebuchet MS"/>
                        <a:cs typeface="Trebuchet MS"/>
                      </a:endParaRPr>
                    </a:p>
                  </a:txBody>
                  <a:tcPr marL="0" marR="0" marT="57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F3E7E9"/>
                    </a:solidFill>
                  </a:tcPr>
                </a:tc>
                <a:extLst>
                  <a:ext uri="{0D108BD9-81ED-4DB2-BD59-A6C34878D82A}">
                    <a16:rowId xmlns:a16="http://schemas.microsoft.com/office/drawing/2014/main" val="10020"/>
                  </a:ext>
                </a:extLst>
              </a:tr>
              <a:tr h="85090">
                <a:tc>
                  <a:txBody>
                    <a:bodyPr/>
                    <a:lstStyle/>
                    <a:p>
                      <a:pPr>
                        <a:lnSpc>
                          <a:spcPct val="100000"/>
                        </a:lnSpc>
                      </a:pPr>
                      <a:endParaRPr sz="400">
                        <a:latin typeface="Times New Roman"/>
                        <a:cs typeface="Times New Roman"/>
                      </a:endParaRPr>
                    </a:p>
                  </a:txBody>
                  <a:tcPr marL="0" marR="0" marT="0" marB="0">
                    <a:lnR w="12700">
                      <a:solidFill>
                        <a:srgbClr val="FFFFFF"/>
                      </a:solidFill>
                      <a:prstDash val="solid"/>
                    </a:lnR>
                    <a:lnB w="12700">
                      <a:solidFill>
                        <a:srgbClr val="000000"/>
                      </a:solidFill>
                      <a:prstDash val="solid"/>
                    </a:lnB>
                  </a:tcPr>
                </a:tc>
                <a:tc>
                  <a:txBody>
                    <a:bodyPr/>
                    <a:lstStyle/>
                    <a:p>
                      <a:pPr>
                        <a:lnSpc>
                          <a:spcPts val="575"/>
                        </a:lnSpc>
                      </a:pPr>
                      <a:r>
                        <a:rPr sz="1200" b="1" spc="80" dirty="0">
                          <a:solidFill>
                            <a:srgbClr val="FFFFFF"/>
                          </a:solidFill>
                          <a:latin typeface="Trebuchet MS"/>
                          <a:cs typeface="Trebuchet MS"/>
                        </a:rPr>
                        <a:t>HI</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lnB w="12700">
                      <a:solidFill>
                        <a:srgbClr val="000000"/>
                      </a:solidFill>
                      <a:prstDash val="solid"/>
                    </a:lnB>
                    <a:solidFill>
                      <a:srgbClr val="B71E42"/>
                    </a:solidFill>
                  </a:tcPr>
                </a:tc>
                <a:tc>
                  <a:txBody>
                    <a:bodyPr/>
                    <a:lstStyle/>
                    <a:p>
                      <a:pPr>
                        <a:lnSpc>
                          <a:spcPts val="575"/>
                        </a:lnSpc>
                      </a:pPr>
                      <a:r>
                        <a:rPr sz="1200" spc="-55" dirty="0">
                          <a:latin typeface="Trebuchet MS"/>
                          <a:cs typeface="Trebuchet MS"/>
                        </a:rPr>
                        <a:t>Hearing</a:t>
                      </a:r>
                      <a:r>
                        <a:rPr sz="1200" spc="20" dirty="0">
                          <a:latin typeface="Trebuchet MS"/>
                          <a:cs typeface="Trebuchet MS"/>
                        </a:rPr>
                        <a:t> </a:t>
                      </a:r>
                      <a:r>
                        <a:rPr sz="1200" spc="-10" dirty="0">
                          <a:latin typeface="Trebuchet MS"/>
                          <a:cs typeface="Trebuchet MS"/>
                        </a:rPr>
                        <a:t>Impaired</a:t>
                      </a:r>
                      <a:endParaRPr sz="1200">
                        <a:latin typeface="Trebuchet MS"/>
                        <a:cs typeface="Trebuchet MS"/>
                      </a:endParaRPr>
                    </a:p>
                  </a:txBody>
                  <a:tcPr marL="0" marR="0" marT="0" marB="0">
                    <a:lnT w="12700">
                      <a:solidFill>
                        <a:srgbClr val="FFFFFF"/>
                      </a:solidFill>
                      <a:prstDash val="solid"/>
                    </a:lnT>
                    <a:lnB w="12700">
                      <a:solidFill>
                        <a:srgbClr val="000000"/>
                      </a:solidFill>
                      <a:prstDash val="solid"/>
                    </a:lnB>
                    <a:solidFill>
                      <a:srgbClr val="E6CCCF"/>
                    </a:solidFill>
                  </a:tcPr>
                </a:tc>
                <a:tc>
                  <a:txBody>
                    <a:bodyPr/>
                    <a:lstStyle/>
                    <a:p>
                      <a:pPr>
                        <a:lnSpc>
                          <a:spcPct val="100000"/>
                        </a:lnSpc>
                      </a:pPr>
                      <a:endParaRPr sz="400">
                        <a:latin typeface="Times New Roman"/>
                        <a:cs typeface="Times New Roman"/>
                      </a:endParaRPr>
                    </a:p>
                  </a:txBody>
                  <a:tcPr marL="0" marR="0" marT="0" marB="0">
                    <a:lnB w="12700">
                      <a:solidFill>
                        <a:srgbClr val="000000"/>
                      </a:solidFill>
                      <a:prstDash val="solid"/>
                    </a:lnB>
                  </a:tcPr>
                </a:tc>
                <a:tc>
                  <a:txBody>
                    <a:bodyPr/>
                    <a:lstStyle/>
                    <a:p>
                      <a:pPr>
                        <a:lnSpc>
                          <a:spcPct val="100000"/>
                        </a:lnSpc>
                      </a:pPr>
                      <a:endParaRPr sz="400">
                        <a:latin typeface="Times New Roman"/>
                        <a:cs typeface="Times New Roman"/>
                      </a:endParaRPr>
                    </a:p>
                  </a:txBody>
                  <a:tcPr marL="0" marR="0" marT="0" marB="0">
                    <a:lnT w="12700">
                      <a:solidFill>
                        <a:srgbClr val="FFFFFF"/>
                      </a:solidFill>
                      <a:prstDash val="solid"/>
                    </a:lnT>
                    <a:lnB w="12700">
                      <a:solidFill>
                        <a:srgbClr val="000000"/>
                      </a:solidFill>
                      <a:prstDash val="solid"/>
                    </a:lnB>
                  </a:tcPr>
                </a:tc>
                <a:tc>
                  <a:txBody>
                    <a:bodyPr/>
                    <a:lstStyle/>
                    <a:p>
                      <a:pPr>
                        <a:lnSpc>
                          <a:spcPct val="100000"/>
                        </a:lnSpc>
                      </a:pPr>
                      <a:endParaRPr sz="400">
                        <a:latin typeface="Times New Roman"/>
                        <a:cs typeface="Times New Roman"/>
                      </a:endParaRPr>
                    </a:p>
                  </a:txBody>
                  <a:tcPr marL="0" marR="0" marT="0" marB="0">
                    <a:lnT w="12700">
                      <a:solidFill>
                        <a:srgbClr val="FFFFFF"/>
                      </a:solidFill>
                      <a:prstDash val="solid"/>
                    </a:lnT>
                    <a:lnB w="12700">
                      <a:solidFill>
                        <a:srgbClr val="000000"/>
                      </a:solidFill>
                      <a:prstDash val="solid"/>
                    </a:lnB>
                  </a:tcPr>
                </a:tc>
                <a:extLst>
                  <a:ext uri="{0D108BD9-81ED-4DB2-BD59-A6C34878D82A}">
                    <a16:rowId xmlns:a16="http://schemas.microsoft.com/office/drawing/2014/main" val="10021"/>
                  </a:ext>
                </a:extLst>
              </a:tr>
              <a:tr h="91440">
                <a:tc>
                  <a:txBody>
                    <a:bodyPr/>
                    <a:lstStyle/>
                    <a:p>
                      <a:pPr>
                        <a:lnSpc>
                          <a:spcPct val="100000"/>
                        </a:lnSpc>
                      </a:pPr>
                      <a:endParaRPr sz="400">
                        <a:latin typeface="Times New Roman"/>
                        <a:cs typeface="Times New Roman"/>
                      </a:endParaRPr>
                    </a:p>
                  </a:txBody>
                  <a:tcPr marL="0" marR="0" marT="0" marB="0">
                    <a:lnR w="12700">
                      <a:solidFill>
                        <a:srgbClr val="FFFFFF"/>
                      </a:solidFill>
                      <a:prstDash val="solid"/>
                    </a:lnR>
                    <a:lnT w="12700">
                      <a:solidFill>
                        <a:srgbClr val="000000"/>
                      </a:solidFill>
                      <a:prstDash val="solid"/>
                    </a:lnT>
                  </a:tcPr>
                </a:tc>
                <a:tc>
                  <a:txBody>
                    <a:bodyPr/>
                    <a:lstStyle/>
                    <a:p>
                      <a:pPr>
                        <a:lnSpc>
                          <a:spcPct val="100000"/>
                        </a:lnSpc>
                      </a:pPr>
                      <a:endParaRPr sz="400">
                        <a:latin typeface="Times New Roman"/>
                        <a:cs typeface="Times New Roman"/>
                      </a:endParaRPr>
                    </a:p>
                  </a:txBody>
                  <a:tcPr marL="0" marR="0" marT="0" marB="0">
                    <a:lnL w="12700">
                      <a:solidFill>
                        <a:srgbClr val="FFFFFF"/>
                      </a:solidFill>
                      <a:prstDash val="solid"/>
                    </a:lnL>
                    <a:lnT w="12700">
                      <a:solidFill>
                        <a:srgbClr val="000000"/>
                      </a:solidFill>
                      <a:prstDash val="solid"/>
                    </a:lnT>
                    <a:lnB w="12700">
                      <a:solidFill>
                        <a:srgbClr val="FFFFFF"/>
                      </a:solidFill>
                      <a:prstDash val="solid"/>
                    </a:lnB>
                    <a:solidFill>
                      <a:srgbClr val="B71E42"/>
                    </a:solidFill>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lnB w="12700">
                      <a:solidFill>
                        <a:srgbClr val="FFFFFF"/>
                      </a:solidFill>
                      <a:prstDash val="solid"/>
                    </a:lnB>
                    <a:solidFill>
                      <a:srgbClr val="E6CCCF"/>
                    </a:solidFill>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tcPr>
                </a:tc>
                <a:tc>
                  <a:txBody>
                    <a:bodyPr/>
                    <a:lstStyle/>
                    <a:p>
                      <a:pPr>
                        <a:lnSpc>
                          <a:spcPct val="100000"/>
                        </a:lnSpc>
                      </a:pPr>
                      <a:endParaRPr sz="400">
                        <a:latin typeface="Times New Roman"/>
                        <a:cs typeface="Times New Roman"/>
                      </a:endParaRPr>
                    </a:p>
                  </a:txBody>
                  <a:tcPr marL="0" marR="0" marT="0" marB="0">
                    <a:lnT w="12700">
                      <a:solidFill>
                        <a:srgbClr val="000000"/>
                      </a:solidFill>
                      <a:prstDash val="solid"/>
                    </a:lnT>
                  </a:tcPr>
                </a:tc>
                <a:extLst>
                  <a:ext uri="{0D108BD9-81ED-4DB2-BD59-A6C34878D82A}">
                    <a16:rowId xmlns:a16="http://schemas.microsoft.com/office/drawing/2014/main" val="10022"/>
                  </a:ext>
                </a:extLst>
              </a:tr>
              <a:tr h="187960">
                <a:tc>
                  <a:txBody>
                    <a:bodyPr/>
                    <a:lstStyle/>
                    <a:p>
                      <a:pPr>
                        <a:lnSpc>
                          <a:spcPct val="100000"/>
                        </a:lnSpc>
                      </a:pPr>
                      <a:endParaRPr sz="1100">
                        <a:latin typeface="Times New Roman"/>
                        <a:cs typeface="Times New Roman"/>
                      </a:endParaRPr>
                    </a:p>
                  </a:txBody>
                  <a:tcPr marL="0" marR="0" marT="0" marB="0">
                    <a:lnR w="12700">
                      <a:solidFill>
                        <a:srgbClr val="FFFFFF"/>
                      </a:solidFill>
                      <a:prstDash val="solid"/>
                    </a:lnR>
                  </a:tcPr>
                </a:tc>
                <a:tc>
                  <a:txBody>
                    <a:bodyPr/>
                    <a:lstStyle/>
                    <a:p>
                      <a:pPr>
                        <a:lnSpc>
                          <a:spcPts val="1385"/>
                        </a:lnSpc>
                      </a:pPr>
                      <a:r>
                        <a:rPr sz="1200" b="1" spc="90" dirty="0">
                          <a:solidFill>
                            <a:srgbClr val="FFFFFF"/>
                          </a:solidFill>
                          <a:latin typeface="Trebuchet MS"/>
                          <a:cs typeface="Trebuchet MS"/>
                        </a:rPr>
                        <a:t>IASS</a:t>
                      </a:r>
                      <a:endParaRPr sz="1200">
                        <a:latin typeface="Trebuchet MS"/>
                        <a:cs typeface="Trebuchet MS"/>
                      </a:endParaRPr>
                    </a:p>
                  </a:txBody>
                  <a:tcPr marL="0" marR="0" marT="0" marB="0">
                    <a:lnL w="12700">
                      <a:solidFill>
                        <a:srgbClr val="FFFFFF"/>
                      </a:solidFill>
                      <a:prstDash val="solid"/>
                    </a:lnL>
                    <a:lnT w="12700">
                      <a:solidFill>
                        <a:srgbClr val="FFFFFF"/>
                      </a:solidFill>
                      <a:prstDash val="solid"/>
                    </a:lnT>
                    <a:solidFill>
                      <a:srgbClr val="B71E42"/>
                    </a:solidFill>
                  </a:tcPr>
                </a:tc>
                <a:tc>
                  <a:txBody>
                    <a:bodyPr/>
                    <a:lstStyle/>
                    <a:p>
                      <a:pPr>
                        <a:lnSpc>
                          <a:spcPts val="1385"/>
                        </a:lnSpc>
                      </a:pPr>
                      <a:r>
                        <a:rPr sz="1200" spc="-75" dirty="0">
                          <a:latin typeface="Trebuchet MS"/>
                          <a:cs typeface="Trebuchet MS"/>
                        </a:rPr>
                        <a:t>Information,</a:t>
                      </a:r>
                      <a:r>
                        <a:rPr sz="1200" spc="-254" dirty="0">
                          <a:latin typeface="Trebuchet MS"/>
                          <a:cs typeface="Trebuchet MS"/>
                        </a:rPr>
                        <a:t> </a:t>
                      </a:r>
                      <a:r>
                        <a:rPr sz="1200" spc="-50" dirty="0">
                          <a:latin typeface="Trebuchet MS"/>
                          <a:cs typeface="Trebuchet MS"/>
                        </a:rPr>
                        <a:t>Advice</a:t>
                      </a:r>
                      <a:r>
                        <a:rPr sz="1200" dirty="0">
                          <a:latin typeface="Trebuchet MS"/>
                          <a:cs typeface="Trebuchet MS"/>
                        </a:rPr>
                        <a:t> </a:t>
                      </a:r>
                      <a:r>
                        <a:rPr sz="1200" spc="-80" dirty="0">
                          <a:latin typeface="Trebuchet MS"/>
                          <a:cs typeface="Trebuchet MS"/>
                        </a:rPr>
                        <a:t>and</a:t>
                      </a:r>
                      <a:r>
                        <a:rPr sz="1200" spc="15" dirty="0">
                          <a:latin typeface="Trebuchet MS"/>
                          <a:cs typeface="Trebuchet MS"/>
                        </a:rPr>
                        <a:t> </a:t>
                      </a:r>
                      <a:r>
                        <a:rPr sz="1200" spc="-30" dirty="0">
                          <a:latin typeface="Trebuchet MS"/>
                          <a:cs typeface="Trebuchet MS"/>
                        </a:rPr>
                        <a:t>Support</a:t>
                      </a:r>
                      <a:r>
                        <a:rPr sz="1200" spc="10" dirty="0">
                          <a:latin typeface="Trebuchet MS"/>
                          <a:cs typeface="Trebuchet MS"/>
                        </a:rPr>
                        <a:t> </a:t>
                      </a:r>
                      <a:r>
                        <a:rPr sz="1200" spc="-10" dirty="0">
                          <a:latin typeface="Trebuchet MS"/>
                          <a:cs typeface="Trebuchet MS"/>
                        </a:rPr>
                        <a:t>Service</a:t>
                      </a:r>
                      <a:endParaRPr sz="1200">
                        <a:latin typeface="Trebuchet MS"/>
                        <a:cs typeface="Trebuchet MS"/>
                      </a:endParaRPr>
                    </a:p>
                  </a:txBody>
                  <a:tcPr marL="0" marR="0" marT="0" marB="0">
                    <a:lnT w="12700">
                      <a:solidFill>
                        <a:srgbClr val="FFFFFF"/>
                      </a:solidFill>
                      <a:prstDash val="solid"/>
                    </a:lnT>
                    <a:solidFill>
                      <a:srgbClr val="F3E7E9"/>
                    </a:solidFill>
                  </a:tcPr>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tc>
                <a:tc>
                  <a:txBody>
                    <a:bodyPr/>
                    <a:lstStyle/>
                    <a:p>
                      <a:pPr>
                        <a:lnSpc>
                          <a:spcPct val="100000"/>
                        </a:lnSpc>
                      </a:pPr>
                      <a:endParaRPr sz="1100">
                        <a:latin typeface="Times New Roman"/>
                        <a:cs typeface="Times New Roman"/>
                      </a:endParaRPr>
                    </a:p>
                  </a:txBody>
                  <a:tcPr marL="0" marR="0" marT="0" marB="0"/>
                </a:tc>
                <a:extLst>
                  <a:ext uri="{0D108BD9-81ED-4DB2-BD59-A6C34878D82A}">
                    <a16:rowId xmlns:a16="http://schemas.microsoft.com/office/drawing/2014/main" val="10023"/>
                  </a:ext>
                </a:extLst>
              </a:tr>
            </a:tbl>
          </a:graphicData>
        </a:graphic>
      </p:graphicFrame>
      <p:pic>
        <p:nvPicPr>
          <p:cNvPr id="25" name="object 25"/>
          <p:cNvPicPr/>
          <p:nvPr/>
        </p:nvPicPr>
        <p:blipFill>
          <a:blip r:embed="rId6" cstate="print"/>
          <a:stretch>
            <a:fillRect/>
          </a:stretch>
        </p:blipFill>
        <p:spPr>
          <a:xfrm>
            <a:off x="251459" y="5672328"/>
            <a:ext cx="914400" cy="914400"/>
          </a:xfrm>
          <a:prstGeom prst="rect">
            <a:avLst/>
          </a:prstGeom>
        </p:spPr>
      </p:pic>
      <p:pic>
        <p:nvPicPr>
          <p:cNvPr id="26" name="object 4">
            <a:hlinkClick r:id="rId7" action="ppaction://hlinksldjump"/>
            <a:extLst>
              <a:ext uri="{FF2B5EF4-FFF2-40B4-BE49-F238E27FC236}">
                <a16:creationId xmlns:a16="http://schemas.microsoft.com/office/drawing/2014/main" id="{572F2322-994A-4DAD-BC1D-6A52E5A70511}"/>
              </a:ext>
            </a:extLst>
          </p:cNvPr>
          <p:cNvPicPr/>
          <p:nvPr/>
        </p:nvPicPr>
        <p:blipFill>
          <a:blip r:embed="rId6" cstate="print"/>
          <a:stretch>
            <a:fillRect/>
          </a:stretch>
        </p:blipFill>
        <p:spPr>
          <a:xfrm>
            <a:off x="251459" y="5687567"/>
            <a:ext cx="914400" cy="9144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384251" rIns="0" bIns="0" rtlCol="0">
            <a:spAutoFit/>
          </a:bodyPr>
          <a:lstStyle/>
          <a:p>
            <a:pPr marL="3462020">
              <a:lnSpc>
                <a:spcPct val="100000"/>
              </a:lnSpc>
              <a:spcBef>
                <a:spcPts val="105"/>
              </a:spcBef>
            </a:pPr>
            <a:r>
              <a:rPr spc="215" dirty="0"/>
              <a:t>CONTACT</a:t>
            </a:r>
            <a:r>
              <a:rPr spc="-55" dirty="0"/>
              <a:t> </a:t>
            </a:r>
            <a:r>
              <a:rPr spc="25" dirty="0"/>
              <a:t>US</a:t>
            </a:r>
          </a:p>
        </p:txBody>
      </p:sp>
      <p:sp>
        <p:nvSpPr>
          <p:cNvPr id="3" name="object 3"/>
          <p:cNvSpPr txBox="1"/>
          <p:nvPr/>
        </p:nvSpPr>
        <p:spPr>
          <a:xfrm>
            <a:off x="1530477" y="2008479"/>
            <a:ext cx="10051923" cy="3847207"/>
          </a:xfrm>
          <a:prstGeom prst="rect">
            <a:avLst/>
          </a:prstGeom>
        </p:spPr>
        <p:txBody>
          <a:bodyPr vert="horz" wrap="square" lIns="0" tIns="12700" rIns="0" bIns="0" rtlCol="0">
            <a:spAutoFit/>
          </a:bodyPr>
          <a:lstStyle/>
          <a:p>
            <a:pPr marL="354965" marR="4585335" indent="-342900">
              <a:lnSpc>
                <a:spcPct val="120000"/>
              </a:lnSpc>
              <a:spcBef>
                <a:spcPts val="100"/>
              </a:spcBef>
              <a:buClr>
                <a:srgbClr val="B71E42"/>
              </a:buClr>
              <a:buFont typeface="Arial" panose="020B0604020202020204" pitchFamily="34" charset="0"/>
              <a:buChar char="•"/>
              <a:tabLst>
                <a:tab pos="240665" algn="l"/>
              </a:tabLst>
            </a:pPr>
            <a:r>
              <a:rPr sz="2000" b="1" dirty="0">
                <a:latin typeface="Trebuchet MS"/>
                <a:cs typeface="Trebuchet MS"/>
              </a:rPr>
              <a:t>School</a:t>
            </a:r>
            <a:r>
              <a:rPr sz="2000" b="1" spc="85" dirty="0">
                <a:latin typeface="Trebuchet MS"/>
                <a:cs typeface="Trebuchet MS"/>
              </a:rPr>
              <a:t> </a:t>
            </a:r>
            <a:r>
              <a:rPr sz="2000" b="1" spc="-40" dirty="0">
                <a:latin typeface="Trebuchet MS"/>
                <a:cs typeface="Trebuchet MS"/>
              </a:rPr>
              <a:t>address: </a:t>
            </a:r>
            <a:r>
              <a:rPr lang="en-GB" sz="2000" spc="-10" dirty="0">
                <a:latin typeface="Trebuchet MS"/>
                <a:cs typeface="Trebuchet MS"/>
              </a:rPr>
              <a:t>Hazlemere C of E Combined School &amp; Nursery</a:t>
            </a:r>
          </a:p>
          <a:p>
            <a:pPr marL="12065" marR="4585335">
              <a:lnSpc>
                <a:spcPct val="120000"/>
              </a:lnSpc>
              <a:spcBef>
                <a:spcPts val="100"/>
              </a:spcBef>
              <a:buClr>
                <a:srgbClr val="B71E42"/>
              </a:buClr>
              <a:tabLst>
                <a:tab pos="240665" algn="l"/>
              </a:tabLst>
            </a:pPr>
            <a:r>
              <a:rPr lang="en-GB" sz="2000" spc="-10" dirty="0">
                <a:latin typeface="Trebuchet MS"/>
                <a:cs typeface="Trebuchet MS"/>
              </a:rPr>
              <a:t>	 Amersham Road</a:t>
            </a:r>
          </a:p>
          <a:p>
            <a:pPr marL="12065" marR="4585335">
              <a:lnSpc>
                <a:spcPct val="120000"/>
              </a:lnSpc>
              <a:spcBef>
                <a:spcPts val="100"/>
              </a:spcBef>
              <a:buClr>
                <a:srgbClr val="B71E42"/>
              </a:buClr>
              <a:tabLst>
                <a:tab pos="240665" algn="l"/>
              </a:tabLst>
            </a:pPr>
            <a:r>
              <a:rPr lang="en-GB" sz="2000" spc="-10" dirty="0">
                <a:latin typeface="Trebuchet MS"/>
                <a:cs typeface="Trebuchet MS"/>
              </a:rPr>
              <a:t>	 Hazlemere- HP15 7PZ</a:t>
            </a:r>
            <a:endParaRPr sz="2000" dirty="0">
              <a:latin typeface="Trebuchet MS"/>
              <a:cs typeface="Trebuchet MS"/>
            </a:endParaRPr>
          </a:p>
          <a:p>
            <a:pPr marL="240665">
              <a:lnSpc>
                <a:spcPct val="100000"/>
              </a:lnSpc>
            </a:pPr>
            <a:r>
              <a:rPr sz="2000" b="1" dirty="0">
                <a:latin typeface="Trebuchet MS"/>
                <a:cs typeface="Trebuchet MS"/>
              </a:rPr>
              <a:t>School </a:t>
            </a:r>
            <a:r>
              <a:rPr sz="2000" b="1" spc="-45" dirty="0">
                <a:latin typeface="Trebuchet MS"/>
                <a:cs typeface="Trebuchet MS"/>
              </a:rPr>
              <a:t>telephone:</a:t>
            </a:r>
            <a:r>
              <a:rPr sz="2000" b="1" spc="-5" dirty="0">
                <a:latin typeface="Trebuchet MS"/>
                <a:cs typeface="Trebuchet MS"/>
              </a:rPr>
              <a:t> </a:t>
            </a:r>
            <a:r>
              <a:rPr lang="en-GB" sz="2000" spc="-55" dirty="0">
                <a:latin typeface="Trebuchet MS"/>
                <a:cs typeface="Trebuchet MS"/>
              </a:rPr>
              <a:t>01494 521 420</a:t>
            </a:r>
            <a:endParaRPr sz="2000" dirty="0">
              <a:latin typeface="Trebuchet MS"/>
              <a:cs typeface="Trebuchet MS"/>
            </a:endParaRPr>
          </a:p>
          <a:p>
            <a:pPr marL="240665" indent="-227965">
              <a:lnSpc>
                <a:spcPct val="100000"/>
              </a:lnSpc>
              <a:spcBef>
                <a:spcPts val="1475"/>
              </a:spcBef>
              <a:buClr>
                <a:srgbClr val="B71E42"/>
              </a:buClr>
              <a:buFont typeface="Arial"/>
              <a:buChar char="•"/>
              <a:tabLst>
                <a:tab pos="240665" algn="l"/>
              </a:tabLst>
            </a:pPr>
            <a:r>
              <a:rPr sz="2000" b="1" dirty="0">
                <a:latin typeface="Trebuchet MS"/>
                <a:cs typeface="Trebuchet MS"/>
              </a:rPr>
              <a:t>School</a:t>
            </a:r>
            <a:r>
              <a:rPr lang="en-GB" sz="2000" b="1" dirty="0">
                <a:latin typeface="Trebuchet MS"/>
                <a:cs typeface="Trebuchet MS"/>
              </a:rPr>
              <a:t>/</a:t>
            </a:r>
            <a:r>
              <a:rPr lang="en-GB" sz="2000" b="1" dirty="0" err="1">
                <a:latin typeface="Trebuchet MS"/>
                <a:cs typeface="Trebuchet MS"/>
              </a:rPr>
              <a:t>Sendco</a:t>
            </a:r>
            <a:r>
              <a:rPr sz="2000" b="1" spc="50" dirty="0">
                <a:latin typeface="Trebuchet MS"/>
                <a:cs typeface="Trebuchet MS"/>
              </a:rPr>
              <a:t> </a:t>
            </a:r>
            <a:r>
              <a:rPr sz="2000" b="1" spc="-35" dirty="0">
                <a:latin typeface="Trebuchet MS"/>
                <a:cs typeface="Trebuchet MS"/>
              </a:rPr>
              <a:t>email:</a:t>
            </a:r>
            <a:r>
              <a:rPr sz="2000" b="1" spc="-210" dirty="0">
                <a:latin typeface="Trebuchet MS"/>
                <a:cs typeface="Trebuchet MS"/>
              </a:rPr>
              <a:t> </a:t>
            </a:r>
            <a:r>
              <a:rPr lang="en-GB" sz="2000" u="sng" spc="55" dirty="0">
                <a:solidFill>
                  <a:srgbClr val="F92B5C"/>
                </a:solidFill>
                <a:uFill>
                  <a:solidFill>
                    <a:srgbClr val="F92B5C"/>
                  </a:solidFill>
                </a:uFill>
                <a:latin typeface="Trebuchet MS"/>
                <a:cs typeface="Trebuchet MS"/>
                <a:hlinkClick r:id="rId2"/>
              </a:rPr>
              <a:t>enquiries@hazlemere-ce.bucks.sch.uk</a:t>
            </a:r>
            <a:endParaRPr lang="en-GB" sz="2000" u="sng" spc="55" dirty="0">
              <a:solidFill>
                <a:srgbClr val="F92B5C"/>
              </a:solidFill>
              <a:uFill>
                <a:solidFill>
                  <a:srgbClr val="F92B5C"/>
                </a:solidFill>
              </a:uFill>
              <a:latin typeface="Trebuchet MS"/>
              <a:cs typeface="Trebuchet MS"/>
            </a:endParaRPr>
          </a:p>
          <a:p>
            <a:pPr marL="240665" indent="-227965">
              <a:spcBef>
                <a:spcPts val="1475"/>
              </a:spcBef>
              <a:buClr>
                <a:srgbClr val="B71E42"/>
              </a:buClr>
              <a:buFont typeface="Arial"/>
              <a:buChar char="•"/>
              <a:tabLst>
                <a:tab pos="240665" algn="l"/>
              </a:tabLst>
            </a:pPr>
            <a:r>
              <a:rPr lang="en-GB" sz="1800" b="0" i="0" dirty="0">
                <a:effectLst/>
                <a:latin typeface="Segoe UI" panose="020B0502040204020203" pitchFamily="34" charset="0"/>
              </a:rPr>
              <a:t>Reviewed: September 2026</a:t>
            </a:r>
            <a:br>
              <a:rPr lang="en-GB" sz="1800" b="0" i="0" dirty="0">
                <a:effectLst/>
                <a:latin typeface="Segoe UI" panose="020B0502040204020203" pitchFamily="34" charset="0"/>
              </a:rPr>
            </a:br>
            <a:r>
              <a:rPr lang="en-GB" sz="1800" b="0" i="0" dirty="0">
                <a:effectLst/>
                <a:latin typeface="Segoe UI" panose="020B0502040204020203" pitchFamily="34" charset="0"/>
              </a:rPr>
              <a:t>Next review: September 2027</a:t>
            </a:r>
            <a:br>
              <a:rPr lang="en-GB" sz="1800" b="0" i="0" dirty="0">
                <a:effectLst/>
                <a:latin typeface="Segoe UI" panose="020B0502040204020203" pitchFamily="34" charset="0"/>
              </a:rPr>
            </a:br>
            <a:r>
              <a:rPr lang="en-GB" sz="1800" b="0" i="0" dirty="0">
                <a:effectLst/>
                <a:latin typeface="Segoe UI" panose="020B0502040204020203" pitchFamily="34" charset="0"/>
              </a:rPr>
              <a:t>Approved by Governors</a:t>
            </a:r>
            <a:r>
              <a:rPr lang="en-GB" sz="1800" b="0" i="0">
                <a:effectLst/>
                <a:latin typeface="Segoe UI" panose="020B0502040204020203" pitchFamily="34" charset="0"/>
              </a:rPr>
              <a:t>: October </a:t>
            </a:r>
            <a:r>
              <a:rPr lang="en-GB" sz="1800" b="0" i="0" dirty="0">
                <a:effectLst/>
                <a:latin typeface="Segoe UI" panose="020B0502040204020203" pitchFamily="34" charset="0"/>
              </a:rPr>
              <a:t>2026</a:t>
            </a:r>
          </a:p>
          <a:p>
            <a:pPr marL="240665" indent="-227965">
              <a:lnSpc>
                <a:spcPct val="100000"/>
              </a:lnSpc>
              <a:spcBef>
                <a:spcPts val="1475"/>
              </a:spcBef>
              <a:buClr>
                <a:srgbClr val="B71E42"/>
              </a:buClr>
              <a:buFont typeface="Arial"/>
              <a:buChar char="•"/>
              <a:tabLst>
                <a:tab pos="240665" algn="l"/>
              </a:tabLst>
            </a:pPr>
            <a:endParaRPr sz="2000" dirty="0">
              <a:latin typeface="Trebuchet MS"/>
              <a:cs typeface="Trebuchet MS"/>
            </a:endParaRPr>
          </a:p>
        </p:txBody>
      </p:sp>
      <p:pic>
        <p:nvPicPr>
          <p:cNvPr id="4" name="object 4"/>
          <p:cNvPicPr/>
          <p:nvPr/>
        </p:nvPicPr>
        <p:blipFill>
          <a:blip r:embed="rId3" cstate="print"/>
          <a:stretch>
            <a:fillRect/>
          </a:stretch>
        </p:blipFill>
        <p:spPr>
          <a:xfrm>
            <a:off x="251459" y="5672328"/>
            <a:ext cx="914400" cy="914400"/>
          </a:xfrm>
          <a:prstGeom prst="rect">
            <a:avLst/>
          </a:prstGeom>
        </p:spPr>
      </p:pic>
      <p:pic>
        <p:nvPicPr>
          <p:cNvPr id="5" name="object 5"/>
          <p:cNvPicPr/>
          <p:nvPr/>
        </p:nvPicPr>
        <p:blipFill>
          <a:blip r:embed="rId4" cstate="print"/>
          <a:stretch>
            <a:fillRect/>
          </a:stretch>
        </p:blipFill>
        <p:spPr>
          <a:xfrm>
            <a:off x="10869168" y="5943599"/>
            <a:ext cx="914400" cy="914398"/>
          </a:xfrm>
          <a:prstGeom prst="rect">
            <a:avLst/>
          </a:prstGeom>
        </p:spPr>
      </p:pic>
      <p:pic>
        <p:nvPicPr>
          <p:cNvPr id="6" name="object 4">
            <a:hlinkClick r:id="rId5" action="ppaction://hlinksldjump"/>
            <a:extLst>
              <a:ext uri="{FF2B5EF4-FFF2-40B4-BE49-F238E27FC236}">
                <a16:creationId xmlns:a16="http://schemas.microsoft.com/office/drawing/2014/main" id="{EFCBDA1A-EBC1-4E46-BD72-870ACD076B00}"/>
              </a:ext>
            </a:extLst>
          </p:cNvPr>
          <p:cNvPicPr/>
          <p:nvPr/>
        </p:nvPicPr>
        <p:blipFill>
          <a:blip r:embed="rId3" cstate="print"/>
          <a:stretch>
            <a:fillRect/>
          </a:stretch>
        </p:blipFill>
        <p:spPr>
          <a:xfrm>
            <a:off x="251459" y="5687567"/>
            <a:ext cx="914400" cy="9144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38861" rIns="0" bIns="0" rtlCol="0">
            <a:spAutoFit/>
          </a:bodyPr>
          <a:lstStyle/>
          <a:p>
            <a:pPr marL="12700" marR="5080">
              <a:lnSpc>
                <a:spcPts val="3460"/>
              </a:lnSpc>
              <a:spcBef>
                <a:spcPts val="535"/>
              </a:spcBef>
            </a:pPr>
            <a:r>
              <a:rPr spc="434" dirty="0"/>
              <a:t>WHO</a:t>
            </a:r>
            <a:r>
              <a:rPr spc="-95" dirty="0"/>
              <a:t> </a:t>
            </a:r>
            <a:r>
              <a:rPr spc="190" dirty="0"/>
              <a:t>SHOULD</a:t>
            </a:r>
            <a:r>
              <a:rPr spc="-120" dirty="0"/>
              <a:t> </a:t>
            </a:r>
            <a:r>
              <a:rPr dirty="0"/>
              <a:t>I</a:t>
            </a:r>
            <a:r>
              <a:rPr spc="-85" dirty="0"/>
              <a:t> </a:t>
            </a:r>
            <a:r>
              <a:rPr spc="215" dirty="0"/>
              <a:t>CONTACT</a:t>
            </a:r>
            <a:r>
              <a:rPr spc="-95" dirty="0"/>
              <a:t> </a:t>
            </a:r>
            <a:r>
              <a:rPr spc="-125" dirty="0"/>
              <a:t>IF</a:t>
            </a:r>
            <a:r>
              <a:rPr spc="-90" dirty="0"/>
              <a:t> </a:t>
            </a:r>
            <a:r>
              <a:rPr spc="-95" dirty="0"/>
              <a:t>I</a:t>
            </a:r>
            <a:r>
              <a:rPr spc="-405" dirty="0"/>
              <a:t> </a:t>
            </a:r>
            <a:r>
              <a:rPr spc="225" dirty="0"/>
              <a:t>AM</a:t>
            </a:r>
            <a:r>
              <a:rPr spc="-95" dirty="0"/>
              <a:t> </a:t>
            </a:r>
            <a:r>
              <a:rPr spc="250" dirty="0"/>
              <a:t>CONCERNED </a:t>
            </a:r>
            <a:r>
              <a:rPr spc="195" dirty="0"/>
              <a:t>ABOUT</a:t>
            </a:r>
            <a:r>
              <a:rPr spc="20" dirty="0"/>
              <a:t> </a:t>
            </a:r>
            <a:r>
              <a:rPr spc="145" dirty="0"/>
              <a:t>MY</a:t>
            </a:r>
            <a:r>
              <a:rPr spc="20" dirty="0"/>
              <a:t> </a:t>
            </a:r>
            <a:r>
              <a:rPr dirty="0"/>
              <a:t>CHILD’S</a:t>
            </a:r>
            <a:r>
              <a:rPr spc="-5" dirty="0"/>
              <a:t> </a:t>
            </a:r>
            <a:r>
              <a:rPr spc="-10" dirty="0"/>
              <a:t>PROGRESS?</a:t>
            </a:r>
          </a:p>
        </p:txBody>
      </p:sp>
      <p:sp>
        <p:nvSpPr>
          <p:cNvPr id="3" name="object 3"/>
          <p:cNvSpPr txBox="1"/>
          <p:nvPr/>
        </p:nvSpPr>
        <p:spPr>
          <a:xfrm>
            <a:off x="1530477" y="2008479"/>
            <a:ext cx="9330690" cy="2682722"/>
          </a:xfrm>
          <a:prstGeom prst="rect">
            <a:avLst/>
          </a:prstGeom>
        </p:spPr>
        <p:txBody>
          <a:bodyPr vert="horz" wrap="square" lIns="0" tIns="12700" rIns="0" bIns="0" rtlCol="0">
            <a:spAutoFit/>
          </a:bodyPr>
          <a:lstStyle/>
          <a:p>
            <a:pPr marL="240665" marR="5080" indent="-228600">
              <a:lnSpc>
                <a:spcPct val="120000"/>
              </a:lnSpc>
              <a:spcBef>
                <a:spcPts val="100"/>
              </a:spcBef>
              <a:buClr>
                <a:srgbClr val="B71E42"/>
              </a:buClr>
              <a:buFont typeface="Arial"/>
              <a:buChar char="•"/>
              <a:tabLst>
                <a:tab pos="240665" algn="l"/>
              </a:tabLst>
            </a:pPr>
            <a:r>
              <a:rPr sz="2000" spc="-155" dirty="0">
                <a:latin typeface="Trebuchet MS"/>
                <a:cs typeface="Trebuchet MS"/>
              </a:rPr>
              <a:t>If</a:t>
            </a:r>
            <a:r>
              <a:rPr sz="2000" spc="-40" dirty="0">
                <a:latin typeface="Trebuchet MS"/>
                <a:cs typeface="Trebuchet MS"/>
              </a:rPr>
              <a:t> </a:t>
            </a:r>
            <a:r>
              <a:rPr sz="2000" spc="-75" dirty="0">
                <a:latin typeface="Trebuchet MS"/>
                <a:cs typeface="Trebuchet MS"/>
              </a:rPr>
              <a:t>you</a:t>
            </a:r>
            <a:r>
              <a:rPr sz="2000" spc="-35" dirty="0">
                <a:latin typeface="Trebuchet MS"/>
                <a:cs typeface="Trebuchet MS"/>
              </a:rPr>
              <a:t> </a:t>
            </a:r>
            <a:r>
              <a:rPr sz="2000" spc="-125" dirty="0">
                <a:latin typeface="Trebuchet MS"/>
                <a:cs typeface="Trebuchet MS"/>
              </a:rPr>
              <a:t>are</a:t>
            </a:r>
            <a:r>
              <a:rPr sz="2000" spc="-40" dirty="0">
                <a:latin typeface="Trebuchet MS"/>
                <a:cs typeface="Trebuchet MS"/>
              </a:rPr>
              <a:t> </a:t>
            </a:r>
            <a:r>
              <a:rPr sz="2000" spc="-90" dirty="0">
                <a:latin typeface="Trebuchet MS"/>
                <a:cs typeface="Trebuchet MS"/>
              </a:rPr>
              <a:t>concerned</a:t>
            </a:r>
            <a:r>
              <a:rPr sz="2000" spc="-50" dirty="0">
                <a:latin typeface="Trebuchet MS"/>
                <a:cs typeface="Trebuchet MS"/>
              </a:rPr>
              <a:t> </a:t>
            </a:r>
            <a:r>
              <a:rPr sz="2000" spc="-110" dirty="0">
                <a:latin typeface="Trebuchet MS"/>
                <a:cs typeface="Trebuchet MS"/>
              </a:rPr>
              <a:t>about</a:t>
            </a:r>
            <a:r>
              <a:rPr sz="2000" spc="-60" dirty="0">
                <a:latin typeface="Trebuchet MS"/>
                <a:cs typeface="Trebuchet MS"/>
              </a:rPr>
              <a:t> </a:t>
            </a:r>
            <a:r>
              <a:rPr sz="2000" spc="-55" dirty="0">
                <a:latin typeface="Trebuchet MS"/>
                <a:cs typeface="Trebuchet MS"/>
              </a:rPr>
              <a:t>your</a:t>
            </a:r>
            <a:r>
              <a:rPr sz="2000" spc="-50" dirty="0">
                <a:latin typeface="Trebuchet MS"/>
                <a:cs typeface="Trebuchet MS"/>
              </a:rPr>
              <a:t> </a:t>
            </a:r>
            <a:r>
              <a:rPr sz="2000" spc="-160" dirty="0">
                <a:latin typeface="Trebuchet MS"/>
                <a:cs typeface="Trebuchet MS"/>
              </a:rPr>
              <a:t>child,</a:t>
            </a:r>
            <a:r>
              <a:rPr sz="2000" spc="-250" dirty="0">
                <a:latin typeface="Trebuchet MS"/>
                <a:cs typeface="Trebuchet MS"/>
              </a:rPr>
              <a:t> </a:t>
            </a:r>
            <a:r>
              <a:rPr sz="2000" spc="-55" dirty="0">
                <a:latin typeface="Trebuchet MS"/>
                <a:cs typeface="Trebuchet MS"/>
              </a:rPr>
              <a:t>your </a:t>
            </a:r>
            <a:r>
              <a:rPr sz="2000" spc="-114" dirty="0">
                <a:latin typeface="Trebuchet MS"/>
                <a:cs typeface="Trebuchet MS"/>
              </a:rPr>
              <a:t>first</a:t>
            </a:r>
            <a:r>
              <a:rPr sz="2000" spc="-55" dirty="0">
                <a:latin typeface="Trebuchet MS"/>
                <a:cs typeface="Trebuchet MS"/>
              </a:rPr>
              <a:t> </a:t>
            </a:r>
            <a:r>
              <a:rPr sz="2000" spc="-95" dirty="0">
                <a:latin typeface="Trebuchet MS"/>
                <a:cs typeface="Trebuchet MS"/>
              </a:rPr>
              <a:t>point</a:t>
            </a:r>
            <a:r>
              <a:rPr sz="2000" spc="-55" dirty="0">
                <a:latin typeface="Trebuchet MS"/>
                <a:cs typeface="Trebuchet MS"/>
              </a:rPr>
              <a:t> </a:t>
            </a:r>
            <a:r>
              <a:rPr sz="2000" spc="-114" dirty="0">
                <a:latin typeface="Trebuchet MS"/>
                <a:cs typeface="Trebuchet MS"/>
              </a:rPr>
              <a:t>of</a:t>
            </a:r>
            <a:r>
              <a:rPr sz="2000" spc="-40" dirty="0">
                <a:latin typeface="Trebuchet MS"/>
                <a:cs typeface="Trebuchet MS"/>
              </a:rPr>
              <a:t> </a:t>
            </a:r>
            <a:r>
              <a:rPr sz="2000" spc="-110" dirty="0">
                <a:latin typeface="Trebuchet MS"/>
                <a:cs typeface="Trebuchet MS"/>
              </a:rPr>
              <a:t>contact</a:t>
            </a:r>
            <a:r>
              <a:rPr sz="2000" spc="-70" dirty="0">
                <a:latin typeface="Trebuchet MS"/>
                <a:cs typeface="Trebuchet MS"/>
              </a:rPr>
              <a:t> </a:t>
            </a:r>
            <a:r>
              <a:rPr sz="2000" spc="-80" dirty="0">
                <a:latin typeface="Trebuchet MS"/>
                <a:cs typeface="Trebuchet MS"/>
              </a:rPr>
              <a:t>should</a:t>
            </a:r>
            <a:r>
              <a:rPr sz="2000" spc="-35" dirty="0">
                <a:latin typeface="Trebuchet MS"/>
                <a:cs typeface="Trebuchet MS"/>
              </a:rPr>
              <a:t> </a:t>
            </a:r>
            <a:r>
              <a:rPr sz="2000" spc="-155" dirty="0">
                <a:latin typeface="Trebuchet MS"/>
                <a:cs typeface="Trebuchet MS"/>
              </a:rPr>
              <a:t>always</a:t>
            </a:r>
            <a:r>
              <a:rPr sz="2000" spc="-30" dirty="0">
                <a:latin typeface="Trebuchet MS"/>
                <a:cs typeface="Trebuchet MS"/>
              </a:rPr>
              <a:t> </a:t>
            </a:r>
            <a:r>
              <a:rPr sz="2000" spc="-130" dirty="0">
                <a:latin typeface="Trebuchet MS"/>
                <a:cs typeface="Trebuchet MS"/>
              </a:rPr>
              <a:t>be</a:t>
            </a:r>
            <a:r>
              <a:rPr sz="2000" spc="-35" dirty="0">
                <a:latin typeface="Trebuchet MS"/>
                <a:cs typeface="Trebuchet MS"/>
              </a:rPr>
              <a:t> </a:t>
            </a:r>
            <a:r>
              <a:rPr sz="2000" spc="-20" dirty="0">
                <a:latin typeface="Trebuchet MS"/>
                <a:cs typeface="Trebuchet MS"/>
              </a:rPr>
              <a:t>your </a:t>
            </a:r>
            <a:r>
              <a:rPr sz="2000" spc="-165" dirty="0">
                <a:latin typeface="Trebuchet MS"/>
                <a:cs typeface="Trebuchet MS"/>
              </a:rPr>
              <a:t>child’s</a:t>
            </a:r>
            <a:r>
              <a:rPr sz="2000" spc="-80" dirty="0">
                <a:latin typeface="Trebuchet MS"/>
                <a:cs typeface="Trebuchet MS"/>
              </a:rPr>
              <a:t> </a:t>
            </a:r>
            <a:r>
              <a:rPr sz="2000" spc="-114" dirty="0">
                <a:latin typeface="Trebuchet MS"/>
                <a:cs typeface="Trebuchet MS"/>
              </a:rPr>
              <a:t>class</a:t>
            </a:r>
            <a:r>
              <a:rPr sz="2000" spc="-55" dirty="0">
                <a:latin typeface="Trebuchet MS"/>
                <a:cs typeface="Trebuchet MS"/>
              </a:rPr>
              <a:t> </a:t>
            </a:r>
            <a:r>
              <a:rPr sz="2000" spc="-160" dirty="0">
                <a:latin typeface="Trebuchet MS"/>
                <a:cs typeface="Trebuchet MS"/>
              </a:rPr>
              <a:t>teacher.</a:t>
            </a:r>
            <a:r>
              <a:rPr sz="2000" spc="10" dirty="0">
                <a:latin typeface="Trebuchet MS"/>
                <a:cs typeface="Trebuchet MS"/>
              </a:rPr>
              <a:t> </a:t>
            </a:r>
            <a:r>
              <a:rPr sz="2000" spc="-30" dirty="0">
                <a:latin typeface="Trebuchet MS"/>
                <a:cs typeface="Trebuchet MS"/>
              </a:rPr>
              <a:t>Within</a:t>
            </a:r>
            <a:r>
              <a:rPr sz="2000" spc="-120" dirty="0">
                <a:latin typeface="Trebuchet MS"/>
                <a:cs typeface="Trebuchet MS"/>
              </a:rPr>
              <a:t> </a:t>
            </a:r>
            <a:r>
              <a:rPr sz="2000" spc="-114" dirty="0">
                <a:latin typeface="Trebuchet MS"/>
                <a:cs typeface="Trebuchet MS"/>
              </a:rPr>
              <a:t>the</a:t>
            </a:r>
            <a:r>
              <a:rPr sz="2000" spc="-60" dirty="0">
                <a:latin typeface="Trebuchet MS"/>
                <a:cs typeface="Trebuchet MS"/>
              </a:rPr>
              <a:t> school,</a:t>
            </a:r>
            <a:r>
              <a:rPr sz="2000" spc="225" dirty="0">
                <a:latin typeface="Trebuchet MS"/>
                <a:cs typeface="Trebuchet MS"/>
              </a:rPr>
              <a:t> </a:t>
            </a:r>
            <a:r>
              <a:rPr sz="2000" spc="-120" dirty="0">
                <a:latin typeface="Trebuchet MS"/>
                <a:cs typeface="Trebuchet MS"/>
              </a:rPr>
              <a:t>the</a:t>
            </a:r>
            <a:r>
              <a:rPr sz="2000" spc="-75" dirty="0">
                <a:latin typeface="Trebuchet MS"/>
                <a:cs typeface="Trebuchet MS"/>
              </a:rPr>
              <a:t> </a:t>
            </a:r>
            <a:r>
              <a:rPr sz="2000" spc="-110" dirty="0">
                <a:latin typeface="Trebuchet MS"/>
                <a:cs typeface="Trebuchet MS"/>
              </a:rPr>
              <a:t>class</a:t>
            </a:r>
            <a:r>
              <a:rPr sz="2000" spc="-40" dirty="0">
                <a:latin typeface="Trebuchet MS"/>
                <a:cs typeface="Trebuchet MS"/>
              </a:rPr>
              <a:t> </a:t>
            </a:r>
            <a:r>
              <a:rPr sz="2000" spc="-120" dirty="0">
                <a:latin typeface="Trebuchet MS"/>
                <a:cs typeface="Trebuchet MS"/>
              </a:rPr>
              <a:t>teacher</a:t>
            </a:r>
            <a:r>
              <a:rPr sz="2000" spc="-75" dirty="0">
                <a:latin typeface="Trebuchet MS"/>
                <a:cs typeface="Trebuchet MS"/>
              </a:rPr>
              <a:t> </a:t>
            </a:r>
            <a:r>
              <a:rPr sz="2000" spc="-35" dirty="0">
                <a:latin typeface="Trebuchet MS"/>
                <a:cs typeface="Trebuchet MS"/>
              </a:rPr>
              <a:t>knows</a:t>
            </a:r>
            <a:r>
              <a:rPr sz="2000" spc="-60" dirty="0">
                <a:latin typeface="Trebuchet MS"/>
                <a:cs typeface="Trebuchet MS"/>
              </a:rPr>
              <a:t> </a:t>
            </a:r>
            <a:r>
              <a:rPr sz="2000" spc="-50" dirty="0">
                <a:latin typeface="Trebuchet MS"/>
                <a:cs typeface="Trebuchet MS"/>
              </a:rPr>
              <a:t>your</a:t>
            </a:r>
            <a:r>
              <a:rPr sz="2000" spc="-85" dirty="0">
                <a:latin typeface="Trebuchet MS"/>
                <a:cs typeface="Trebuchet MS"/>
              </a:rPr>
              <a:t> </a:t>
            </a:r>
            <a:r>
              <a:rPr sz="2000" spc="-125" dirty="0">
                <a:latin typeface="Trebuchet MS"/>
                <a:cs typeface="Trebuchet MS"/>
              </a:rPr>
              <a:t>child</a:t>
            </a:r>
            <a:r>
              <a:rPr sz="2000" spc="-75" dirty="0">
                <a:latin typeface="Trebuchet MS"/>
                <a:cs typeface="Trebuchet MS"/>
              </a:rPr>
              <a:t> </a:t>
            </a:r>
            <a:r>
              <a:rPr sz="2000" spc="-114" dirty="0">
                <a:latin typeface="Trebuchet MS"/>
                <a:cs typeface="Trebuchet MS"/>
              </a:rPr>
              <a:t>the</a:t>
            </a:r>
            <a:r>
              <a:rPr sz="2000" spc="-60" dirty="0">
                <a:latin typeface="Trebuchet MS"/>
                <a:cs typeface="Trebuchet MS"/>
              </a:rPr>
              <a:t> </a:t>
            </a:r>
            <a:r>
              <a:rPr sz="2000" spc="-45" dirty="0">
                <a:latin typeface="Trebuchet MS"/>
                <a:cs typeface="Trebuchet MS"/>
              </a:rPr>
              <a:t>best.The </a:t>
            </a:r>
            <a:r>
              <a:rPr sz="2000" spc="-114" dirty="0">
                <a:latin typeface="Trebuchet MS"/>
                <a:cs typeface="Trebuchet MS"/>
              </a:rPr>
              <a:t>class</a:t>
            </a:r>
            <a:r>
              <a:rPr sz="2000" spc="-30" dirty="0">
                <a:latin typeface="Trebuchet MS"/>
                <a:cs typeface="Trebuchet MS"/>
              </a:rPr>
              <a:t> </a:t>
            </a:r>
            <a:r>
              <a:rPr sz="2000" spc="-114" dirty="0">
                <a:latin typeface="Trebuchet MS"/>
                <a:cs typeface="Trebuchet MS"/>
              </a:rPr>
              <a:t>teacher</a:t>
            </a:r>
            <a:r>
              <a:rPr sz="2000" spc="-50" dirty="0">
                <a:latin typeface="Trebuchet MS"/>
                <a:cs typeface="Trebuchet MS"/>
              </a:rPr>
              <a:t> </a:t>
            </a:r>
            <a:r>
              <a:rPr sz="2000" spc="-135" dirty="0">
                <a:latin typeface="Trebuchet MS"/>
                <a:cs typeface="Trebuchet MS"/>
              </a:rPr>
              <a:t>will</a:t>
            </a:r>
            <a:r>
              <a:rPr sz="2000" spc="-45" dirty="0">
                <a:latin typeface="Trebuchet MS"/>
                <a:cs typeface="Trebuchet MS"/>
              </a:rPr>
              <a:t> </a:t>
            </a:r>
            <a:r>
              <a:rPr sz="2000" spc="-110" dirty="0">
                <a:latin typeface="Trebuchet MS"/>
                <a:cs typeface="Trebuchet MS"/>
              </a:rPr>
              <a:t>then</a:t>
            </a:r>
            <a:r>
              <a:rPr sz="2000" spc="-45" dirty="0">
                <a:latin typeface="Trebuchet MS"/>
                <a:cs typeface="Trebuchet MS"/>
              </a:rPr>
              <a:t> </a:t>
            </a:r>
            <a:r>
              <a:rPr sz="2000" spc="-145" dirty="0">
                <a:latin typeface="Trebuchet MS"/>
                <a:cs typeface="Trebuchet MS"/>
              </a:rPr>
              <a:t>liaise</a:t>
            </a:r>
            <a:r>
              <a:rPr sz="2000" spc="-45" dirty="0">
                <a:latin typeface="Trebuchet MS"/>
                <a:cs typeface="Trebuchet MS"/>
              </a:rPr>
              <a:t> </a:t>
            </a:r>
            <a:r>
              <a:rPr sz="2000" spc="-105" dirty="0">
                <a:latin typeface="Trebuchet MS"/>
                <a:cs typeface="Trebuchet MS"/>
              </a:rPr>
              <a:t>with</a:t>
            </a:r>
            <a:r>
              <a:rPr sz="2000" spc="-40" dirty="0">
                <a:latin typeface="Trebuchet MS"/>
                <a:cs typeface="Trebuchet MS"/>
              </a:rPr>
              <a:t> </a:t>
            </a:r>
            <a:r>
              <a:rPr sz="2000" spc="-120" dirty="0">
                <a:latin typeface="Trebuchet MS"/>
                <a:cs typeface="Trebuchet MS"/>
              </a:rPr>
              <a:t>the</a:t>
            </a:r>
            <a:r>
              <a:rPr sz="2000" spc="-25" dirty="0">
                <a:latin typeface="Trebuchet MS"/>
                <a:cs typeface="Trebuchet MS"/>
              </a:rPr>
              <a:t> </a:t>
            </a:r>
            <a:r>
              <a:rPr sz="2000" spc="100" dirty="0">
                <a:latin typeface="Trebuchet MS"/>
                <a:cs typeface="Trebuchet MS"/>
              </a:rPr>
              <a:t>SENDCo</a:t>
            </a:r>
            <a:r>
              <a:rPr sz="2000" spc="-45" dirty="0">
                <a:latin typeface="Trebuchet MS"/>
                <a:cs typeface="Trebuchet MS"/>
              </a:rPr>
              <a:t> </a:t>
            </a:r>
            <a:r>
              <a:rPr sz="2000" spc="-200" dirty="0">
                <a:latin typeface="Trebuchet MS"/>
                <a:cs typeface="Trebuchet MS"/>
              </a:rPr>
              <a:t>if</a:t>
            </a:r>
            <a:r>
              <a:rPr sz="2000" spc="-30" dirty="0">
                <a:latin typeface="Trebuchet MS"/>
                <a:cs typeface="Trebuchet MS"/>
              </a:rPr>
              <a:t> </a:t>
            </a:r>
            <a:r>
              <a:rPr sz="2000" spc="-130" dirty="0">
                <a:latin typeface="Trebuchet MS"/>
                <a:cs typeface="Trebuchet MS"/>
              </a:rPr>
              <a:t>they</a:t>
            </a:r>
            <a:r>
              <a:rPr sz="2000" spc="-40" dirty="0">
                <a:latin typeface="Trebuchet MS"/>
                <a:cs typeface="Trebuchet MS"/>
              </a:rPr>
              <a:t> </a:t>
            </a:r>
            <a:r>
              <a:rPr sz="2000" spc="-180" dirty="0">
                <a:latin typeface="Trebuchet MS"/>
                <a:cs typeface="Trebuchet MS"/>
              </a:rPr>
              <a:t>feel</a:t>
            </a:r>
            <a:r>
              <a:rPr sz="2000" spc="-20" dirty="0">
                <a:latin typeface="Trebuchet MS"/>
                <a:cs typeface="Trebuchet MS"/>
              </a:rPr>
              <a:t> </a:t>
            </a:r>
            <a:r>
              <a:rPr sz="2000" spc="-140" dirty="0">
                <a:latin typeface="Trebuchet MS"/>
                <a:cs typeface="Trebuchet MS"/>
              </a:rPr>
              <a:t>that</a:t>
            </a:r>
            <a:r>
              <a:rPr sz="2000" spc="-60" dirty="0">
                <a:latin typeface="Trebuchet MS"/>
                <a:cs typeface="Trebuchet MS"/>
              </a:rPr>
              <a:t> </a:t>
            </a:r>
            <a:r>
              <a:rPr sz="2000" spc="-125" dirty="0">
                <a:latin typeface="Trebuchet MS"/>
                <a:cs typeface="Trebuchet MS"/>
              </a:rPr>
              <a:t>additional</a:t>
            </a:r>
            <a:r>
              <a:rPr sz="2000" spc="-50" dirty="0">
                <a:latin typeface="Trebuchet MS"/>
                <a:cs typeface="Trebuchet MS"/>
              </a:rPr>
              <a:t> </a:t>
            </a:r>
            <a:r>
              <a:rPr sz="2000" spc="-60" dirty="0">
                <a:latin typeface="Trebuchet MS"/>
                <a:cs typeface="Trebuchet MS"/>
              </a:rPr>
              <a:t>support </a:t>
            </a:r>
            <a:r>
              <a:rPr sz="2000" spc="-10" dirty="0">
                <a:latin typeface="Trebuchet MS"/>
                <a:cs typeface="Trebuchet MS"/>
              </a:rPr>
              <a:t>would </a:t>
            </a:r>
            <a:r>
              <a:rPr sz="2000" spc="-130" dirty="0">
                <a:latin typeface="Trebuchet MS"/>
                <a:cs typeface="Trebuchet MS"/>
              </a:rPr>
              <a:t>be</a:t>
            </a:r>
            <a:r>
              <a:rPr sz="2000" spc="-50" dirty="0">
                <a:latin typeface="Trebuchet MS"/>
                <a:cs typeface="Trebuchet MS"/>
              </a:rPr>
              <a:t> </a:t>
            </a:r>
            <a:r>
              <a:rPr sz="2000" spc="-110" dirty="0">
                <a:latin typeface="Trebuchet MS"/>
                <a:cs typeface="Trebuchet MS"/>
              </a:rPr>
              <a:t>of</a:t>
            </a:r>
            <a:r>
              <a:rPr sz="2000" spc="-40" dirty="0">
                <a:latin typeface="Trebuchet MS"/>
                <a:cs typeface="Trebuchet MS"/>
              </a:rPr>
              <a:t> </a:t>
            </a:r>
            <a:r>
              <a:rPr sz="2000" spc="-45" dirty="0">
                <a:latin typeface="Trebuchet MS"/>
                <a:cs typeface="Trebuchet MS"/>
              </a:rPr>
              <a:t>benefit.</a:t>
            </a:r>
            <a:endParaRPr lang="en-GB" sz="2000" spc="-45" dirty="0">
              <a:latin typeface="Trebuchet MS"/>
              <a:cs typeface="Trebuchet MS"/>
            </a:endParaRPr>
          </a:p>
          <a:p>
            <a:pPr marL="240665" marR="5080" indent="-228600">
              <a:lnSpc>
                <a:spcPct val="100000"/>
              </a:lnSpc>
              <a:spcBef>
                <a:spcPts val="100"/>
              </a:spcBef>
              <a:buClr>
                <a:srgbClr val="B71E42"/>
              </a:buClr>
              <a:buFont typeface="Arial"/>
              <a:buChar char="•"/>
              <a:tabLst>
                <a:tab pos="240665" algn="l"/>
              </a:tabLst>
            </a:pPr>
            <a:r>
              <a:rPr lang="en-GB" sz="1800" b="0" i="0" dirty="0">
                <a:effectLst/>
                <a:latin typeface="Segoe UI" panose="020B0502040204020203" pitchFamily="34" charset="0"/>
              </a:rPr>
              <a:t>If parents have concerns regarding SEND provision, they should first speak to the class teacher, then the SENDCo, then the Headteacher. If concerns remain unresolved, parents may follow the school's formal complaints policy available on the school website</a:t>
            </a:r>
          </a:p>
          <a:p>
            <a:pPr marL="240665" marR="5080" indent="-228600">
              <a:lnSpc>
                <a:spcPct val="120000"/>
              </a:lnSpc>
              <a:spcBef>
                <a:spcPts val="100"/>
              </a:spcBef>
              <a:buClr>
                <a:srgbClr val="B71E42"/>
              </a:buClr>
              <a:buFont typeface="Arial"/>
              <a:buChar char="•"/>
              <a:tabLst>
                <a:tab pos="240665" algn="l"/>
              </a:tabLst>
            </a:pPr>
            <a:endParaRPr sz="2000" dirty="0">
              <a:latin typeface="Trebuchet MS"/>
              <a:cs typeface="Trebuchet MS"/>
            </a:endParaRPr>
          </a:p>
        </p:txBody>
      </p:sp>
      <p:pic>
        <p:nvPicPr>
          <p:cNvPr id="4" name="object 4">
            <a:hlinkClick r:id="rId2" action="ppaction://hlinksldjump"/>
          </p:cNvPr>
          <p:cNvPicPr/>
          <p:nvPr/>
        </p:nvPicPr>
        <p:blipFill>
          <a:blip r:embed="rId3" cstate="print"/>
          <a:stretch>
            <a:fillRect/>
          </a:stretch>
        </p:blipFill>
        <p:spPr>
          <a:xfrm>
            <a:off x="251459" y="5672328"/>
            <a:ext cx="914400" cy="914400"/>
          </a:xfrm>
          <a:prstGeom prst="rect">
            <a:avLst/>
          </a:prstGeom>
        </p:spPr>
      </p:pic>
      <p:pic>
        <p:nvPicPr>
          <p:cNvPr id="5" name="object 4">
            <a:hlinkClick r:id="rId2" action="ppaction://hlinksldjump"/>
            <a:extLst>
              <a:ext uri="{FF2B5EF4-FFF2-40B4-BE49-F238E27FC236}">
                <a16:creationId xmlns:a16="http://schemas.microsoft.com/office/drawing/2014/main" id="{34ABA396-8BBD-4DD2-B06B-5B8A70242402}"/>
              </a:ext>
            </a:extLst>
          </p:cNvPr>
          <p:cNvPicPr/>
          <p:nvPr/>
        </p:nvPicPr>
        <p:blipFill>
          <a:blip r:embed="rId3" cstate="print"/>
          <a:stretch>
            <a:fillRect/>
          </a:stretch>
        </p:blipFill>
        <p:spPr>
          <a:xfrm>
            <a:off x="251459" y="5687567"/>
            <a:ext cx="914400" cy="9144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5f8b55d-3dca-404e-910d-9ef46e62bda6">
      <Terms xmlns="http://schemas.microsoft.com/office/infopath/2007/PartnerControls"/>
    </lcf76f155ced4ddcb4097134ff3c332f>
    <TaxCatchAll xmlns="bc3f19c6-a57a-46be-b36a-cd96fb526f0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454C6F0137958488F7360A8BA0A8CBA" ma:contentTypeVersion="13" ma:contentTypeDescription="Create a new document." ma:contentTypeScope="" ma:versionID="a7ea7ccc60c5f91255b4f6043ab20066">
  <xsd:schema xmlns:xsd="http://www.w3.org/2001/XMLSchema" xmlns:xs="http://www.w3.org/2001/XMLSchema" xmlns:p="http://schemas.microsoft.com/office/2006/metadata/properties" xmlns:ns2="15f8b55d-3dca-404e-910d-9ef46e62bda6" xmlns:ns3="bc3f19c6-a57a-46be-b36a-cd96fb526f08" targetNamespace="http://schemas.microsoft.com/office/2006/metadata/properties" ma:root="true" ma:fieldsID="5aa01c0f60baf2b2fda6222d3ffe8084" ns2:_="" ns3:_="">
    <xsd:import namespace="15f8b55d-3dca-404e-910d-9ef46e62bda6"/>
    <xsd:import namespace="bc3f19c6-a57a-46be-b36a-cd96fb526f0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f8b55d-3dca-404e-910d-9ef46e62bd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f11473f6-1fec-4232-9912-e6adb2414fa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3f19c6-a57a-46be-b36a-cd96fb526f0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9c799b6-3f02-4247-9f85-13106bc936fd}" ma:internalName="TaxCatchAll" ma:showField="CatchAllData" ma:web="bc3f19c6-a57a-46be-b36a-cd96fb526f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29F0A9-CD52-460B-A43A-DF89BFBB2E48}">
  <ds:schemaRefs>
    <ds:schemaRef ds:uri="http://www.w3.org/XML/1998/namespace"/>
    <ds:schemaRef ds:uri="http://schemas.openxmlformats.org/package/2006/metadata/core-properties"/>
    <ds:schemaRef ds:uri="http://purl.org/dc/elements/1.1/"/>
    <ds:schemaRef ds:uri="http://purl.org/dc/dcmitype/"/>
    <ds:schemaRef ds:uri="http://schemas.microsoft.com/office/2006/documentManagement/types"/>
    <ds:schemaRef ds:uri="http://purl.org/dc/terms/"/>
    <ds:schemaRef ds:uri="http://schemas.microsoft.com/office/infopath/2007/PartnerControls"/>
    <ds:schemaRef ds:uri="bc3f19c6-a57a-46be-b36a-cd96fb526f08"/>
    <ds:schemaRef ds:uri="15f8b55d-3dca-404e-910d-9ef46e62bda6"/>
    <ds:schemaRef ds:uri="http://schemas.microsoft.com/office/2006/metadata/properties"/>
  </ds:schemaRefs>
</ds:datastoreItem>
</file>

<file path=customXml/itemProps2.xml><?xml version="1.0" encoding="utf-8"?>
<ds:datastoreItem xmlns:ds="http://schemas.openxmlformats.org/officeDocument/2006/customXml" ds:itemID="{F1372A92-0183-43E4-9B46-859FB3C44E65}">
  <ds:schemaRefs>
    <ds:schemaRef ds:uri="http://schemas.microsoft.com/sharepoint/v3/contenttype/forms"/>
  </ds:schemaRefs>
</ds:datastoreItem>
</file>

<file path=customXml/itemProps3.xml><?xml version="1.0" encoding="utf-8"?>
<ds:datastoreItem xmlns:ds="http://schemas.openxmlformats.org/officeDocument/2006/customXml" ds:itemID="{86B5EEB8-215A-4E9E-A062-45D62117F4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f8b55d-3dca-404e-910d-9ef46e62bda6"/>
    <ds:schemaRef ds:uri="bc3f19c6-a57a-46be-b36a-cd96fb526f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259</TotalTime>
  <Words>4147</Words>
  <Application>Microsoft Office PowerPoint</Application>
  <PresentationFormat>Widescreen</PresentationFormat>
  <Paragraphs>291</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Segoe UI</vt:lpstr>
      <vt:lpstr>Times New Roman</vt:lpstr>
      <vt:lpstr>Trebuchet MS</vt:lpstr>
      <vt:lpstr>Office Theme</vt:lpstr>
      <vt:lpstr>PowerPoint Presentation</vt:lpstr>
      <vt:lpstr>PowerPoint Presentation</vt:lpstr>
      <vt:lpstr>PowerPoint Presentation</vt:lpstr>
      <vt:lpstr>PowerPoint Presentation</vt:lpstr>
      <vt:lpstr>How can I support my child at home?</vt:lpstr>
      <vt:lpstr>PowerPoint Presentation</vt:lpstr>
      <vt:lpstr>WHAT IS THE SEND INFORMATION REPORT ABOUT?</vt:lpstr>
      <vt:lpstr>WE WOULD LIKE YOU TO GET IN TOUCH!</vt:lpstr>
      <vt:lpstr>OUR SENDCO-(SPECIAL EDUCATIONAL NEEDS AND DISABILITIES CO-ORDINATOR) IS MRS BROCKLEHURST.</vt:lpstr>
      <vt:lpstr>MR DANIELS IS OUR HEAD TEACHER.</vt:lpstr>
      <vt:lpstr>OUR SEND GOVERNOR IS MRS C KROK-PASZKOWSKA:</vt:lpstr>
      <vt:lpstr>DO CHILDREN WITH SEND (SPECIAL EDUCATIONAL NEEDS AND DISABILITIES) COME TO HAZLEMERE C OF E PRIMARY SCHOOL &amp; NURSERY?</vt:lpstr>
      <vt:lpstr>EXTERNAL AGENCIES</vt:lpstr>
      <vt:lpstr>Class Teachers:</vt:lpstr>
      <vt:lpstr>HOW DOES THE SCHOOL KNOW IF A CHILD HAS SEND (SPECIAL EDUCATIONAL NEEDS OR DISABILITIES)?</vt:lpstr>
      <vt:lpstr>HOW DOES THE SCHOOL SUPPORT PUPILS’ SOCIAL, MENTAL AND EMOTIONAL HEALTH AND DEVELOPMENT?</vt:lpstr>
      <vt:lpstr>WHAT PROCESS DOES THE SCHOOL FOLLOW ONCE SEND HAS BEEN IDENTIFIED?</vt:lpstr>
      <vt:lpstr>WHAT KINDS OF SEND DOES THE SCHOOL MAKE PROVISION FOR?</vt:lpstr>
      <vt:lpstr>HOW ARE CHILDREN WITH SEND SUPPORTED?</vt:lpstr>
      <vt:lpstr>HOW CAN THE CURRICULUM AND LEARNING ENVIRONMENT BE CHANGED TO MATCH MY CHILD’S NEEDS?</vt:lpstr>
      <vt:lpstr>HOW WILL I KNOW IF MY CHILD IS RECEIVING SEND SUPPORT?</vt:lpstr>
      <vt:lpstr>HOW WILL I BE INVOLVED IN REVIEWING MY CHILD’S WORK AND PROGRESS?</vt:lpstr>
      <vt:lpstr>HOW DO YOU MAKE SURE THAT THE SEND SUPPORT IS HELPING MY CHILD MAKE PROGRESS?</vt:lpstr>
      <vt:lpstr>HOW WILL YOU SUPPORT MY CHILD WHEN THEY MOVE TO A NEW CLASS OR SCHOOL?</vt:lpstr>
      <vt:lpstr>HOW DO YOU HELP THE CLASS TEACHERS TO SUPPORT CHILDREN WITH SEND?</vt:lpstr>
      <vt:lpstr>WHAT EXTRA-CURRICULAR ACTIVITIES ARE AVAILABLE FOR PUPILS WITH SEND?</vt:lpstr>
      <vt:lpstr>HOW CAN I SUPPORT MY CHILD AT HOME?</vt:lpstr>
      <vt:lpstr>HOW WILL MY CHILD BE INVOLVED IN THEIR OWN LEARNING?</vt:lpstr>
      <vt:lpstr>WHO SHOULD I CONTACT TO FIND OUT ABOUT OTHER SUPPORT AND SERVICES?</vt:lpstr>
      <vt:lpstr>WHAT HAPPENS IF MY CHILD NEEDS SPECIALIST SEND EQUIPMENT OR OTHER FACILITIES?</vt:lpstr>
      <vt:lpstr>What other services are available for children with SEND?</vt:lpstr>
      <vt:lpstr>MISS, MISS WHAT DOES THIS MEAN?</vt:lpstr>
      <vt:lpstr>CONTACT US</vt:lpstr>
      <vt:lpstr>WHO SHOULD I CONTACT IF I AM CONCERNED ABOUT MY CHILD’S PROGRESS?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information report 2021</dc:title>
  <dc:creator>Tammy Colman</dc:creator>
  <cp:lastModifiedBy>Head Teacher</cp:lastModifiedBy>
  <cp:revision>16</cp:revision>
  <dcterms:created xsi:type="dcterms:W3CDTF">2024-09-23T14:50:41Z</dcterms:created>
  <dcterms:modified xsi:type="dcterms:W3CDTF">2026-10-07T09:46:33Z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2024-02-02T00:00:00Z</vt:filetime>
  </property>
  <property fmtid="{D5CDD505-2E9C-101B-9397-08002B2CF9AE}" pid="3" name="Creator">
    <vt:lpwstr>Microsoft® PowerPoint® 2016</vt:lpwstr>
  </property>
  <property fmtid="{D5CDD505-2E9C-101B-9397-08002B2CF9AE}" pid="4" name="LastSaved">
    <vt:filetime>2024-09-23T00:00:00Z</vt:filetime>
  </property>
  <property fmtid="{D5CDD505-2E9C-101B-9397-08002B2CF9AE}" pid="5" name="Producer">
    <vt:lpwstr>Microsoft® PowerPoint® 2016</vt:lpwstr>
  </property>
  <property fmtid="{D5CDD505-2E9C-101B-9397-08002B2CF9AE}" pid="6" name="ContentTypeId">
    <vt:lpwstr>0x0101001454C6F0137958488F7360A8BA0A8CBA</vt:lpwstr>
  </property>
  <property fmtid="{D5CDD505-2E9C-101B-9397-08002B2CF9AE}" pid="7" name="Order">
    <vt:r8>23400</vt:r8>
  </property>
  <property fmtid="{D5CDD505-2E9C-101B-9397-08002B2CF9AE}" pid="8" name="MediaServiceImageTags">
    <vt:lpwstr/>
  </property>
</Properties>
</file>